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6858000" cx="12192000"/>
  <p:notesSz cx="6858000" cy="9144000"/>
  <p:embeddedFontLst>
    <p:embeddedFont>
      <p:font typeface="Ubuntu"/>
      <p:regular r:id="rId42"/>
      <p:bold r:id="rId43"/>
      <p:italic r:id="rId44"/>
      <p:boldItalic r:id="rId45"/>
    </p:embeddedFont>
    <p:embeddedFont>
      <p:font typeface="Roboto"/>
      <p:regular r:id="rId46"/>
      <p:bold r:id="rId47"/>
      <p:italic r:id="rId48"/>
      <p:boldItalic r:id="rId49"/>
    </p:embeddedFont>
    <p:embeddedFont>
      <p:font typeface="Quattrocento Sans"/>
      <p:regular r:id="rId50"/>
      <p:bold r:id="rId51"/>
      <p:italic r:id="rId52"/>
      <p:boldItalic r:id="rId53"/>
    </p:embeddedFont>
    <p:embeddedFont>
      <p:font typeface="Open Sans"/>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8" roundtripDataSignature="AMtx7mgLUwGgBAQziNdITHecvcIh3xcBH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3BF9056-3EED-4B22-AC3E-50E691FBA0D9}">
  <a:tblStyle styleId="{B3BF9056-3EED-4B22-AC3E-50E691FBA0D9}"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067B84B5-8A5B-4121-B0C3-E96DCACACA73}" styleName="Table_1">
    <a:wholeTbl>
      <a:tcTxStyle b="off" i="off">
        <a:font>
          <a:latin typeface="メイリオ"/>
          <a:ea typeface="メイリオ"/>
          <a:cs typeface="メイリオ"/>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EE7EE"/>
          </a:solidFill>
        </a:fill>
      </a:tcStyle>
    </a:wholeTbl>
    <a:band1H>
      <a:tcTxStyle b="off" i="off"/>
      <a:tcStyle>
        <a:fill>
          <a:solidFill>
            <a:srgbClr val="DBCBDB"/>
          </a:solidFill>
        </a:fill>
      </a:tcStyle>
    </a:band1H>
    <a:band2H>
      <a:tcTxStyle b="off" i="off"/>
    </a:band2H>
    <a:band1V>
      <a:tcTxStyle b="off" i="off"/>
      <a:tcStyle>
        <a:fill>
          <a:solidFill>
            <a:srgbClr val="DBCBDB"/>
          </a:solidFill>
        </a:fill>
      </a:tcStyle>
    </a:band1V>
    <a:band2V>
      <a:tcTxStyle b="off" i="off"/>
    </a:band2V>
    <a:lastCol>
      <a:tcTxStyle b="on" i="off">
        <a:font>
          <a:latin typeface="メイリオ"/>
          <a:ea typeface="メイリオ"/>
          <a:cs typeface="メイリオ"/>
        </a:font>
        <a:schemeClr val="lt1"/>
      </a:tcTxStyle>
      <a:tcStyle>
        <a:fill>
          <a:solidFill>
            <a:schemeClr val="accent1"/>
          </a:solidFill>
        </a:fill>
      </a:tcStyle>
    </a:lastCol>
    <a:firstCol>
      <a:tcTxStyle b="on" i="off">
        <a:font>
          <a:latin typeface="メイリオ"/>
          <a:ea typeface="メイリオ"/>
          <a:cs typeface="メイリオ"/>
        </a:font>
        <a:schemeClr val="lt1"/>
      </a:tcTxStyle>
      <a:tcStyle>
        <a:fill>
          <a:solidFill>
            <a:schemeClr val="accent1"/>
          </a:solidFill>
        </a:fill>
      </a:tcStyle>
    </a:firstCol>
    <a:lastRow>
      <a:tcTxStyle b="on" i="off">
        <a:font>
          <a:latin typeface="メイリオ"/>
          <a:ea typeface="メイリオ"/>
          <a:cs typeface="メイリオ"/>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メイリオ"/>
          <a:ea typeface="メイリオ"/>
          <a:cs typeface="メイリオ"/>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Ubuntu-regular.fntdata"/><Relationship Id="rId41" Type="http://schemas.openxmlformats.org/officeDocument/2006/relationships/slide" Target="slides/slide36.xml"/><Relationship Id="rId44" Type="http://schemas.openxmlformats.org/officeDocument/2006/relationships/font" Target="fonts/Ubuntu-italic.fntdata"/><Relationship Id="rId43" Type="http://schemas.openxmlformats.org/officeDocument/2006/relationships/font" Target="fonts/Ubuntu-bold.fntdata"/><Relationship Id="rId46" Type="http://schemas.openxmlformats.org/officeDocument/2006/relationships/font" Target="fonts/Roboto-regular.fntdata"/><Relationship Id="rId45" Type="http://schemas.openxmlformats.org/officeDocument/2006/relationships/font" Target="fonts/Ubuntu-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QuattrocentoSans-bold.fntdata"/><Relationship Id="rId50" Type="http://schemas.openxmlformats.org/officeDocument/2006/relationships/font" Target="fonts/QuattrocentoSans-regular.fntdata"/><Relationship Id="rId53" Type="http://schemas.openxmlformats.org/officeDocument/2006/relationships/font" Target="fonts/QuattrocentoSans-boldItalic.fntdata"/><Relationship Id="rId52" Type="http://schemas.openxmlformats.org/officeDocument/2006/relationships/font" Target="fonts/QuattrocentoSans-italic.fntdata"/><Relationship Id="rId11" Type="http://schemas.openxmlformats.org/officeDocument/2006/relationships/slide" Target="slides/slide6.xml"/><Relationship Id="rId55" Type="http://schemas.openxmlformats.org/officeDocument/2006/relationships/font" Target="fonts/OpenSans-bold.fntdata"/><Relationship Id="rId10" Type="http://schemas.openxmlformats.org/officeDocument/2006/relationships/slide" Target="slides/slide5.xml"/><Relationship Id="rId54" Type="http://schemas.openxmlformats.org/officeDocument/2006/relationships/font" Target="fonts/OpenSans-regular.fntdata"/><Relationship Id="rId13" Type="http://schemas.openxmlformats.org/officeDocument/2006/relationships/slide" Target="slides/slide8.xml"/><Relationship Id="rId57" Type="http://schemas.openxmlformats.org/officeDocument/2006/relationships/font" Target="fonts/OpenSans-boldItalic.fntdata"/><Relationship Id="rId12" Type="http://schemas.openxmlformats.org/officeDocument/2006/relationships/slide" Target="slides/slide7.xml"/><Relationship Id="rId56" Type="http://schemas.openxmlformats.org/officeDocument/2006/relationships/font" Target="fonts/OpenSans-italic.fntdata"/><Relationship Id="rId15" Type="http://schemas.openxmlformats.org/officeDocument/2006/relationships/slide" Target="slides/slide10.xml"/><Relationship Id="rId14" Type="http://schemas.openxmlformats.org/officeDocument/2006/relationships/slide" Target="slides/slide9.xml"/><Relationship Id="rId58" Type="http://customschemas.google.com/relationships/presentationmetadata" Target="meta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2" name="Google Shape;1112;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3" name="Google Shape;1113;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p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Clr>
                <a:schemeClr val="dk1"/>
              </a:buClr>
              <a:buSzPts val="1100"/>
              <a:buFont typeface="Arial"/>
              <a:buNone/>
            </a:pPr>
            <a:r>
              <a:rPr lang="en-US" sz="1400">
                <a:solidFill>
                  <a:srgbClr val="160976"/>
                </a:solidFill>
                <a:latin typeface="Meiryo"/>
                <a:ea typeface="Meiryo"/>
                <a:cs typeface="Meiryo"/>
                <a:sym typeface="Meiryo"/>
              </a:rPr>
              <a:t>Adaptive Cruise Control: Kiểm soát hành trình thích ứng</a:t>
            </a:r>
            <a:endParaRPr sz="100"/>
          </a:p>
          <a:p>
            <a:pPr indent="0" lvl="0" marL="0" rtl="0" algn="l">
              <a:lnSpc>
                <a:spcPct val="100000"/>
              </a:lnSpc>
              <a:spcBef>
                <a:spcPts val="0"/>
              </a:spcBef>
              <a:spcAft>
                <a:spcPts val="0"/>
              </a:spcAft>
              <a:buClr>
                <a:schemeClr val="dk1"/>
              </a:buClr>
              <a:buSzPts val="1200"/>
              <a:buFont typeface="Arial"/>
              <a:buNone/>
            </a:pPr>
            <a:r>
              <a:t/>
            </a:r>
            <a:endParaRPr/>
          </a:p>
        </p:txBody>
      </p:sp>
      <p:sp>
        <p:nvSpPr>
          <p:cNvPr id="1190" name="Google Shape;119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Chi phí cao: Việc triển khai và phát triển rất phức tạp, có khả năng dẫn đến chi phí cao.</a:t>
            </a:r>
            <a:endParaRPr/>
          </a:p>
          <a:p>
            <a:pPr indent="0" lvl="0" marL="0" rtl="0" algn="l">
              <a:lnSpc>
                <a:spcPct val="100000"/>
              </a:lnSpc>
              <a:spcBef>
                <a:spcPts val="0"/>
              </a:spcBef>
              <a:spcAft>
                <a:spcPts val="0"/>
              </a:spcAft>
              <a:buClr>
                <a:schemeClr val="dk1"/>
              </a:buClr>
              <a:buSzPts val="1100"/>
              <a:buFont typeface="Arial"/>
              <a:buNone/>
            </a:pPr>
            <a:r>
              <a:rPr lang="en-US"/>
              <a:t>Độ phức tạp: Giao thức FlexRay đòi hỏi kiến thức chuyên sâu và chuyên môn kỹ thuật cao trong quá trình triển khai và bảo trì.</a:t>
            </a:r>
            <a:endParaRPr/>
          </a:p>
        </p:txBody>
      </p:sp>
      <p:sp>
        <p:nvSpPr>
          <p:cNvPr id="1205" name="Google Shape;120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p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p>
        </p:txBody>
      </p:sp>
      <p:sp>
        <p:nvSpPr>
          <p:cNvPr id="1212" name="Google Shape;121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2b3d6905692_0_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Độ tin cậy: Các yếu tố như độ rung, biến đổi nhiệt độ và tiếng ồn có thể ảnh hưởng đến tính ổn định của mạng Ethernet.</a:t>
            </a:r>
            <a:endParaRPr/>
          </a:p>
          <a:p>
            <a:pPr indent="0" lvl="0" marL="0" rtl="0" algn="l">
              <a:lnSpc>
                <a:spcPct val="100000"/>
              </a:lnSpc>
              <a:spcBef>
                <a:spcPts val="0"/>
              </a:spcBef>
              <a:spcAft>
                <a:spcPts val="0"/>
              </a:spcAft>
              <a:buClr>
                <a:schemeClr val="dk1"/>
              </a:buClr>
              <a:buSzPts val="1100"/>
              <a:buFont typeface="Arial"/>
              <a:buNone/>
            </a:pPr>
            <a:r>
              <a:rPr lang="en-US"/>
              <a:t>Thiết kế không linh hoạt: Mạng Ethernet ban đầu không được thiết kế để đáp ứng các yêu cầu về độ ổn định và độ chính xác cao với thời gian phản hồi ngắn.</a:t>
            </a:r>
            <a:endParaRPr/>
          </a:p>
          <a:p>
            <a:pPr indent="0" lvl="0" marL="0" rtl="0" algn="l">
              <a:lnSpc>
                <a:spcPct val="100000"/>
              </a:lnSpc>
              <a:spcBef>
                <a:spcPts val="0"/>
              </a:spcBef>
              <a:spcAft>
                <a:spcPts val="0"/>
              </a:spcAft>
              <a:buClr>
                <a:schemeClr val="dk1"/>
              </a:buClr>
              <a:buSzPts val="1200"/>
              <a:buFont typeface="Arial"/>
              <a:buNone/>
            </a:pPr>
            <a:r>
              <a:t/>
            </a:r>
            <a:endParaRPr/>
          </a:p>
        </p:txBody>
      </p:sp>
      <p:sp>
        <p:nvSpPr>
          <p:cNvPr id="1220" name="Google Shape;1220;g2b3d6905692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2b3d6905692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7" name="Google Shape;1227;g2b3d6905692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4" name="Google Shape;1234;p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p>
        </p:txBody>
      </p:sp>
      <p:sp>
        <p:nvSpPr>
          <p:cNvPr id="1235" name="Google Shape;1235;p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2" name="Google Shape;124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p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rPr lang="en-US"/>
              <a:t>khác với giao tiếp song song, trong đó nhiều bit được truyền đồng thời trên các đường riêng biệt.</a:t>
            </a:r>
            <a:endParaRPr/>
          </a:p>
          <a:p>
            <a:pPr indent="0" lvl="0" marL="0" rtl="0" algn="l">
              <a:lnSpc>
                <a:spcPct val="100000"/>
              </a:lnSpc>
              <a:spcBef>
                <a:spcPts val="0"/>
              </a:spcBef>
              <a:spcAft>
                <a:spcPts val="0"/>
              </a:spcAft>
              <a:buClr>
                <a:schemeClr val="dk1"/>
              </a:buClr>
              <a:buSzPts val="1200"/>
              <a:buFont typeface="Arial"/>
              <a:buNone/>
            </a:pPr>
            <a:r>
              <a:rPr lang="en-US"/>
              <a:t>Nó không yêu cầu tín hiệu đồng hồ đồng bộ giữa các nút truyền và nhận để truyền dữ liệu.</a:t>
            </a:r>
            <a:endParaRPr/>
          </a:p>
        </p:txBody>
      </p:sp>
      <p:sp>
        <p:nvSpPr>
          <p:cNvPr id="1249" name="Google Shape;124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2b3d6905692_0_1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rPr lang="en-US"/>
              <a:t>khác với giao tiếp song song, trong đó nhiều bit được truyền đồng thời trên các đường riêng biệt.</a:t>
            </a:r>
            <a:endParaRPr/>
          </a:p>
          <a:p>
            <a:pPr indent="0" lvl="0" marL="0" rtl="0" algn="l">
              <a:lnSpc>
                <a:spcPct val="100000"/>
              </a:lnSpc>
              <a:spcBef>
                <a:spcPts val="0"/>
              </a:spcBef>
              <a:spcAft>
                <a:spcPts val="0"/>
              </a:spcAft>
              <a:buClr>
                <a:schemeClr val="dk1"/>
              </a:buClr>
              <a:buSzPts val="1200"/>
              <a:buFont typeface="Arial"/>
              <a:buNone/>
            </a:pPr>
            <a:r>
              <a:rPr lang="en-US"/>
              <a:t>Nó không yêu cầu tín hiệu đồng hồ đồng bộ giữa các nút truyền và nhận để truyền dữ liệu.</a:t>
            </a:r>
            <a:endParaRPr/>
          </a:p>
        </p:txBody>
      </p:sp>
      <p:sp>
        <p:nvSpPr>
          <p:cNvPr id="1257" name="Google Shape;1257;g2b3d6905692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2b3d6905692_0_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rPr lang="en-US"/>
              <a:t>khác với giao tiếp song song, trong đó nhiều bit được truyền đồng thời trên các đường riêng biệt.</a:t>
            </a:r>
            <a:endParaRPr/>
          </a:p>
          <a:p>
            <a:pPr indent="0" lvl="0" marL="0" rtl="0" algn="l">
              <a:lnSpc>
                <a:spcPct val="100000"/>
              </a:lnSpc>
              <a:spcBef>
                <a:spcPts val="0"/>
              </a:spcBef>
              <a:spcAft>
                <a:spcPts val="0"/>
              </a:spcAft>
              <a:buClr>
                <a:schemeClr val="dk1"/>
              </a:buClr>
              <a:buSzPts val="1200"/>
              <a:buFont typeface="Arial"/>
              <a:buNone/>
            </a:pPr>
            <a:r>
              <a:rPr lang="en-US"/>
              <a:t>Nó không yêu cầu tín hiệu đồng hồ đồng bộ giữa các nút truyền và nhận để truyền dữ liệu.</a:t>
            </a:r>
            <a:endParaRPr/>
          </a:p>
        </p:txBody>
      </p:sp>
      <p:sp>
        <p:nvSpPr>
          <p:cNvPr id="1265" name="Google Shape;1265;g2b3d6905692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9" name="Google Shape;111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p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Tuy nhiên, phần cứng CAN cung cấp tính năng lọc cục bộ để mỗi nút chỉ có thể phản ứng với các thông báo liên quan.</a:t>
            </a:r>
            <a:endParaRPr/>
          </a:p>
          <a:p>
            <a:pPr indent="0" lvl="0" marL="0" rtl="0" algn="l">
              <a:lnSpc>
                <a:spcPct val="100000"/>
              </a:lnSpc>
              <a:spcBef>
                <a:spcPts val="0"/>
              </a:spcBef>
              <a:spcAft>
                <a:spcPts val="0"/>
              </a:spcAft>
              <a:buClr>
                <a:schemeClr val="dk1"/>
              </a:buClr>
              <a:buSzPts val="1100"/>
              <a:buFont typeface="Arial"/>
              <a:buNone/>
            </a:pPr>
            <a:r>
              <a:rPr lang="en-US"/>
              <a:t>nó sẽ so sánh mã định danh tin nhắn với mã định danh hoặc tiêu chí lọc của chính nút đó. Nếu mã định danh thông báo khớp với bộ lọc của nút thì thông báo sẽ được chấp nhận và xử lý; nếu không, nó sẽ bị bỏ qua.</a:t>
            </a:r>
            <a:endParaRPr/>
          </a:p>
          <a:p>
            <a:pPr indent="0" lvl="0" marL="0" rtl="0" algn="l">
              <a:lnSpc>
                <a:spcPct val="100000"/>
              </a:lnSpc>
              <a:spcBef>
                <a:spcPts val="0"/>
              </a:spcBef>
              <a:spcAft>
                <a:spcPts val="0"/>
              </a:spcAft>
              <a:buClr>
                <a:schemeClr val="dk1"/>
              </a:buClr>
              <a:buSzPts val="1100"/>
              <a:buFont typeface="Arial"/>
              <a:buNone/>
            </a:pPr>
            <a:r>
              <a:rPr lang="en-US"/>
              <a:t>Điều này có nghĩa là dữ liệu có thể được truyền và nhận trên cùng một đường truyền nhưng không thể đồng thời.</a:t>
            </a:r>
            <a:endParaRPr/>
          </a:p>
          <a:p>
            <a:pPr indent="0" lvl="0" marL="0" rtl="0" algn="l">
              <a:lnSpc>
                <a:spcPct val="100000"/>
              </a:lnSpc>
              <a:spcBef>
                <a:spcPts val="0"/>
              </a:spcBef>
              <a:spcAft>
                <a:spcPts val="0"/>
              </a:spcAft>
              <a:buClr>
                <a:schemeClr val="dk1"/>
              </a:buClr>
              <a:buSzPts val="1200"/>
              <a:buFont typeface="Arial"/>
              <a:buNone/>
            </a:pPr>
            <a:r>
              <a:t/>
            </a:r>
            <a:endParaRPr/>
          </a:p>
        </p:txBody>
      </p:sp>
      <p:sp>
        <p:nvSpPr>
          <p:cNvPr id="1273" name="Google Shape;127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2b3d6905692_0_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Tuy nhiên, phần cứng CAN cung cấp tính năng lọc cục bộ để mỗi nút chỉ có thể phản ứng với các thông báo liên quan.</a:t>
            </a:r>
            <a:endParaRPr/>
          </a:p>
          <a:p>
            <a:pPr indent="0" lvl="0" marL="0" rtl="0" algn="l">
              <a:lnSpc>
                <a:spcPct val="100000"/>
              </a:lnSpc>
              <a:spcBef>
                <a:spcPts val="0"/>
              </a:spcBef>
              <a:spcAft>
                <a:spcPts val="0"/>
              </a:spcAft>
              <a:buClr>
                <a:schemeClr val="dk1"/>
              </a:buClr>
              <a:buSzPts val="1100"/>
              <a:buFont typeface="Arial"/>
              <a:buNone/>
            </a:pPr>
            <a:r>
              <a:rPr lang="en-US"/>
              <a:t>nó sẽ so sánh mã định danh tin nhắn với mã định danh hoặc tiêu chí lọc của chính nút đó. Nếu mã định danh thông báo khớp với bộ lọc của nút thì thông báo sẽ được chấp nhận và xử lý; nếu không, nó sẽ bị bỏ qua.</a:t>
            </a:r>
            <a:endParaRPr/>
          </a:p>
          <a:p>
            <a:pPr indent="0" lvl="0" marL="0" rtl="0" algn="l">
              <a:lnSpc>
                <a:spcPct val="100000"/>
              </a:lnSpc>
              <a:spcBef>
                <a:spcPts val="0"/>
              </a:spcBef>
              <a:spcAft>
                <a:spcPts val="0"/>
              </a:spcAft>
              <a:buClr>
                <a:schemeClr val="dk1"/>
              </a:buClr>
              <a:buSzPts val="1100"/>
              <a:buFont typeface="Arial"/>
              <a:buNone/>
            </a:pPr>
            <a:r>
              <a:rPr lang="en-US"/>
              <a:t>Điều này có nghĩa là dữ liệu có thể được truyền và nhận trên cùng một đường truyền nhưng không thể đồng thời.</a:t>
            </a:r>
            <a:endParaRPr/>
          </a:p>
          <a:p>
            <a:pPr indent="0" lvl="0" marL="0" rtl="0" algn="l">
              <a:lnSpc>
                <a:spcPct val="100000"/>
              </a:lnSpc>
              <a:spcBef>
                <a:spcPts val="0"/>
              </a:spcBef>
              <a:spcAft>
                <a:spcPts val="0"/>
              </a:spcAft>
              <a:buClr>
                <a:schemeClr val="dk1"/>
              </a:buClr>
              <a:buSzPts val="1200"/>
              <a:buFont typeface="Arial"/>
              <a:buNone/>
            </a:pPr>
            <a:r>
              <a:t/>
            </a:r>
            <a:endParaRPr/>
          </a:p>
        </p:txBody>
      </p:sp>
      <p:sp>
        <p:nvSpPr>
          <p:cNvPr id="1280" name="Google Shape;1280;g2b3d6905692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p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rPr lang="en-US"/>
              <a:t>phương thức xác nhận. Khi một tin nhắn được truyền qua bus CAN, các nút nhận sẽ xác nhận việc nhận tin nhắn thành công bằng cách gửi một bit xác nhận. Cơ chế ghi nhận này giúp đảm bảo độ tin cậy của việc truyền dữ liệu trong mạng CAN.</a:t>
            </a:r>
            <a:endParaRPr/>
          </a:p>
        </p:txBody>
      </p:sp>
      <p:sp>
        <p:nvSpPr>
          <p:cNvPr id="1288" name="Google Shape;128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2b3d6905692_0_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rPr lang="en-US"/>
              <a:t>Giao thức CAN sử dụng phương pháp CSMA/CA (Đa truy cập nhận biết sóng mang và tránh va chạm). Điều này có nghĩa là trước khi truyền dữ liệu, các nút trên mạng trước tiên sẽ lắng nghe bus để kiểm tra quá trình truyền đang diễn ra. Nếu bus không hoạt động, nút có thể truyền dữ liệu của nó. Nếu xe buýt bận, nút này sẽ chờ cơ hội để truyền đồng thời tránh xung đột với các nút khác. Do đó, giao thức CAN có kết hợp CSMA, cụ thể là biến thể CSMA/CA.</a:t>
            </a:r>
            <a:endParaRPr/>
          </a:p>
        </p:txBody>
      </p:sp>
      <p:sp>
        <p:nvSpPr>
          <p:cNvPr id="1296" name="Google Shape;1296;g2b3d6905692_0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p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400"/>
              <a:t>Báo hiệu lỗi: nút truyền sẽ báo hiệu sự hiện diện của lỗi bằng cách gửi Khung lỗi. Khung này chứa vị trí xảy ra lỗi và cung cấp thông tin cho tất cả các nút trên mạng về tình trạng lỗi.</a:t>
            </a:r>
            <a:endParaRPr sz="1400"/>
          </a:p>
          <a:p>
            <a:pPr indent="0" lvl="0" marL="0" rtl="0" algn="l">
              <a:lnSpc>
                <a:spcPct val="100000"/>
              </a:lnSpc>
              <a:spcBef>
                <a:spcPts val="0"/>
              </a:spcBef>
              <a:spcAft>
                <a:spcPts val="0"/>
              </a:spcAft>
              <a:buClr>
                <a:schemeClr val="dk1"/>
              </a:buClr>
              <a:buSzPts val="1100"/>
              <a:buFont typeface="Arial"/>
              <a:buNone/>
            </a:pPr>
            <a:r>
              <a:rPr lang="en-US" sz="1400"/>
              <a:t>Đếm lỗi: Bộ điều khiển CAN duy trì bộ đếm lỗi để theo dõi số lượng lỗi được phát hiện. Khi số lỗi vượt quá ngưỡng xác định trước, nút sẽ gọi các thủ tục xử lý lỗi.</a:t>
            </a:r>
            <a:endParaRPr sz="1400"/>
          </a:p>
          <a:p>
            <a:pPr indent="0" lvl="0" marL="0" rtl="0" algn="l">
              <a:lnSpc>
                <a:spcPct val="100000"/>
              </a:lnSpc>
              <a:spcBef>
                <a:spcPts val="0"/>
              </a:spcBef>
              <a:spcAft>
                <a:spcPts val="0"/>
              </a:spcAft>
              <a:buClr>
                <a:schemeClr val="dk1"/>
              </a:buClr>
              <a:buSzPts val="1100"/>
              <a:buFont typeface="Arial"/>
              <a:buNone/>
            </a:pPr>
            <a:r>
              <a:rPr lang="en-US" sz="1400"/>
              <a:t>Xử lý lỗi: Trong trường hợp có số lượng lỗi quá mức hoặc các tình trạng lỗi nhất định, chẳng hạn như trạng thái ngắt bus hoặc lỗi bị động, nút bị ảnh hưởng sẽ thực hiện các hành động khắc phục để hạn chế lỗi. Những hành động này có thể bao gồm chuyển sang trạng thái bị động khi có lỗi, ngắt kết nối khỏi bus trong một thời gian nhất định hoặc bắt đầu quá trình khôi phục khi tắt bus.</a:t>
            </a:r>
            <a:endParaRPr sz="1400"/>
          </a:p>
          <a:p>
            <a:pPr indent="0" lvl="0" marL="0" rtl="0" algn="l">
              <a:lnSpc>
                <a:spcPct val="100000"/>
              </a:lnSpc>
              <a:spcBef>
                <a:spcPts val="0"/>
              </a:spcBef>
              <a:spcAft>
                <a:spcPts val="0"/>
              </a:spcAft>
              <a:buClr>
                <a:schemeClr val="dk1"/>
              </a:buClr>
              <a:buSzPts val="1200"/>
              <a:buFont typeface="Arial"/>
              <a:buNone/>
            </a:pPr>
            <a:r>
              <a:t/>
            </a:r>
            <a:endParaRPr sz="1400"/>
          </a:p>
        </p:txBody>
      </p:sp>
      <p:sp>
        <p:nvSpPr>
          <p:cNvPr id="1304" name="Google Shape;130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2" name="Google Shape;1312;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9" name="Google Shape;1319;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7" name="Google Shape;1327;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7" name="Google Shape;1337;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7" name="Google Shape;134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5" name="Google Shape;112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4" name="Google Shape;135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2" name="Google Shape;136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0" name="Google Shape;1370;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5" name="Google Shape;1385;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5" name="Google Shape;1395;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2" name="Google Shape;1402;p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434343"/>
              </a:buClr>
              <a:buSzPts val="1400"/>
              <a:buFont typeface="Open Sans"/>
              <a:buNone/>
            </a:pPr>
            <a:r>
              <a:rPr lang="en-US" sz="1400">
                <a:solidFill>
                  <a:srgbClr val="434343"/>
                </a:solidFill>
                <a:latin typeface="Open Sans"/>
                <a:ea typeface="Open Sans"/>
                <a:cs typeface="Open Sans"/>
                <a:sym typeface="Open Sans"/>
              </a:rPr>
              <a:t>ECUs can e.g. be the engine control unit(bộ điều khiển động cơ), airbags, audio system etc. A modern car may have up to 70 ECUs - and each of them may have information that needs to be shared with other parts of the network</a:t>
            </a:r>
            <a:endParaRPr b="0" i="0" sz="1400">
              <a:solidFill>
                <a:srgbClr val="434343"/>
              </a:solidFill>
              <a:latin typeface="Open Sans"/>
              <a:ea typeface="Open Sans"/>
              <a:cs typeface="Open Sans"/>
              <a:sym typeface="Open Sans"/>
            </a:endParaRPr>
          </a:p>
        </p:txBody>
      </p:sp>
      <p:sp>
        <p:nvSpPr>
          <p:cNvPr id="1403" name="Google Shape;1403;p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9" name="Google Shape;1409;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2" name="Google Shape;113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solidFill>
                  <a:srgbClr val="434343"/>
                </a:solidFill>
                <a:latin typeface="Open Sans"/>
                <a:ea typeface="Open Sans"/>
                <a:cs typeface="Open Sans"/>
                <a:sym typeface="Open Sans"/>
              </a:rPr>
              <a:t>ECU có thể ví dụ. là bộ điều khiển động cơ, túi khí, hệ thống âm thanh, v.v. Một chiếc ô tô hiện đại có thể có tới 70 ECU - và mỗi ECU có thể có thông tin cần được chia sẻ với các bộ phận khác trong mạng</a:t>
            </a:r>
            <a:endParaRPr b="0" i="0" sz="1400">
              <a:solidFill>
                <a:srgbClr val="434343"/>
              </a:solidFill>
              <a:latin typeface="Open Sans"/>
              <a:ea typeface="Open Sans"/>
              <a:cs typeface="Open Sans"/>
              <a:sym typeface="Open Sans"/>
            </a:endParaRPr>
          </a:p>
        </p:txBody>
      </p:sp>
      <p:sp>
        <p:nvSpPr>
          <p:cNvPr id="1133" name="Google Shape;1133;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1" name="Google Shape;1141;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434343"/>
              </a:buClr>
              <a:buSzPts val="1400"/>
              <a:buFont typeface="Open Sans"/>
              <a:buNone/>
            </a:pPr>
            <a:r>
              <a:rPr lang="en-US" sz="1400">
                <a:solidFill>
                  <a:srgbClr val="434343"/>
                </a:solidFill>
                <a:latin typeface="Open Sans"/>
                <a:ea typeface="Open Sans"/>
                <a:cs typeface="Open Sans"/>
                <a:sym typeface="Open Sans"/>
              </a:rPr>
              <a:t>ECUs can e.g. be the engine control unit(bộ điều khiển động cơ), airbags, audio system etc. A modern car may have up to 70 ECUs - and each of them may have information that needs to be shared with other parts of the network</a:t>
            </a:r>
            <a:endParaRPr b="0" i="0" sz="1400">
              <a:solidFill>
                <a:srgbClr val="434343"/>
              </a:solidFill>
              <a:latin typeface="Open Sans"/>
              <a:ea typeface="Open Sans"/>
              <a:cs typeface="Open Sans"/>
              <a:sym typeface="Open Sans"/>
            </a:endParaRPr>
          </a:p>
        </p:txBody>
      </p:sp>
      <p:sp>
        <p:nvSpPr>
          <p:cNvPr id="1142" name="Google Shape;1142;p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4" name="Google Shape;1154;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434343"/>
              </a:buClr>
              <a:buSzPts val="1400"/>
              <a:buFont typeface="Open Sans"/>
              <a:buNone/>
            </a:pPr>
            <a:r>
              <a:rPr lang="en-US" sz="1400">
                <a:solidFill>
                  <a:srgbClr val="434343"/>
                </a:solidFill>
                <a:latin typeface="Open Sans"/>
                <a:ea typeface="Open Sans"/>
                <a:cs typeface="Open Sans"/>
                <a:sym typeface="Open Sans"/>
              </a:rPr>
              <a:t>Khả năng chịu lỗi: CAN được thiết kế để chịu được nhiều tình huống lỗi và thậm chí cả xung đột dữ liệu. Hệ thống này có khả năng chống nhiễu điện và nhiễu điện từ mạnh mẽ. Điều này rất quan trọng trong môi trường ô tô</a:t>
            </a:r>
            <a:endParaRPr b="0" i="0" sz="1400">
              <a:solidFill>
                <a:srgbClr val="434343"/>
              </a:solidFill>
              <a:latin typeface="Open Sans"/>
              <a:ea typeface="Open Sans"/>
              <a:cs typeface="Open Sans"/>
              <a:sym typeface="Open Sans"/>
            </a:endParaRPr>
          </a:p>
        </p:txBody>
      </p:sp>
      <p:sp>
        <p:nvSpPr>
          <p:cNvPr id="1155" name="Google Shape;1155;p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Clr>
                <a:schemeClr val="dk1"/>
              </a:buClr>
              <a:buSzPts val="1100"/>
              <a:buFont typeface="Arial"/>
              <a:buNone/>
            </a:pPr>
            <a:r>
              <a:rPr lang="en-US" sz="1400">
                <a:solidFill>
                  <a:srgbClr val="160976"/>
                </a:solidFill>
                <a:latin typeface="Meiryo"/>
                <a:ea typeface="Meiryo"/>
                <a:cs typeface="Meiryo"/>
                <a:sym typeface="Meiryo"/>
              </a:rPr>
              <a:t>Now many high-end vehicles are now equipped with high-grade sound and navigation systems. There are a lot of protocols in the embedded industry for audio and video interface, but it is not networking based and low speed. So to improve this the automotive industry designed MOST protocol.</a:t>
            </a:r>
            <a:endParaRPr sz="1400">
              <a:solidFill>
                <a:srgbClr val="160976"/>
              </a:solidFill>
              <a:latin typeface="Meiryo"/>
              <a:ea typeface="Meiryo"/>
              <a:cs typeface="Meiryo"/>
              <a:sym typeface="Meiryo"/>
            </a:endParaRPr>
          </a:p>
          <a:p>
            <a:pPr indent="0" lvl="0" marL="0" rtl="0" algn="l">
              <a:lnSpc>
                <a:spcPct val="90000"/>
              </a:lnSpc>
              <a:spcBef>
                <a:spcPts val="1000"/>
              </a:spcBef>
              <a:spcAft>
                <a:spcPts val="0"/>
              </a:spcAft>
              <a:buClr>
                <a:schemeClr val="dk1"/>
              </a:buClr>
              <a:buSzPts val="1100"/>
              <a:buFont typeface="Arial"/>
              <a:buNone/>
            </a:pPr>
            <a:r>
              <a:rPr lang="en-US" sz="1400">
                <a:solidFill>
                  <a:srgbClr val="160976"/>
                </a:solidFill>
                <a:latin typeface="Meiryo"/>
                <a:ea typeface="Meiryo"/>
                <a:cs typeface="Meiryo"/>
                <a:sym typeface="Meiryo"/>
              </a:rPr>
              <a:t>Hiện nay nhiều loại xe cao cấp đã được trang bị hệ thống âm thanh và định vị cao cấp. Có rất nhiều giao thức trong ngành nhúng dành cho giao diện âm thanh và video, nhưng nó không dựa trên mạng và tốc độ thấp. Vì vậy, để cải thiện điều này, ngành công nghiệp ô tô đã thiết kế giao thức MOST.</a:t>
            </a:r>
            <a:endParaRPr/>
          </a:p>
        </p:txBody>
      </p:sp>
      <p:sp>
        <p:nvSpPr>
          <p:cNvPr id="1164" name="Google Shape;116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333333"/>
              </a:buClr>
              <a:buSzPts val="1400"/>
              <a:buFont typeface="Roboto"/>
              <a:buNone/>
            </a:pPr>
            <a:r>
              <a:rPr lang="en-US" sz="1400">
                <a:solidFill>
                  <a:srgbClr val="333333"/>
                </a:solidFill>
                <a:latin typeface="Roboto"/>
                <a:ea typeface="Roboto"/>
                <a:cs typeface="Roboto"/>
                <a:sym typeface="Roboto"/>
              </a:rPr>
              <a:t>Đặc điểm của mạng MOST là liên kết với nhau theo kiểu vòng tròn khép kín. Do đó, khi có một điểm trong vòng tròn này bị đứt hoặc một module hỏng thì xem như toàn hệ thống không hoạt động.</a:t>
            </a:r>
            <a:endParaRPr sz="1400">
              <a:solidFill>
                <a:srgbClr val="333333"/>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US" sz="1400">
                <a:solidFill>
                  <a:srgbClr val="333333"/>
                </a:solidFill>
                <a:latin typeface="Roboto"/>
                <a:ea typeface="Roboto"/>
                <a:cs typeface="Roboto"/>
                <a:sym typeface="Roboto"/>
              </a:rPr>
              <a:t>Tính linh hoạt thấp: MOST có những hạn chế về khả năng mở rộng và tích hợp với các thiết bị từ các nhà sản xuất khác nhau.</a:t>
            </a:r>
            <a:endParaRPr sz="1400">
              <a:solidFill>
                <a:srgbClr val="333333"/>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US" sz="1400">
                <a:solidFill>
                  <a:srgbClr val="333333"/>
                </a:solidFill>
                <a:latin typeface="Roboto"/>
                <a:ea typeface="Roboto"/>
                <a:cs typeface="Roboto"/>
                <a:sym typeface="Roboto"/>
              </a:rPr>
              <a:t>Quản lý rủi ro: trong môi trường ô tô, đặc biệt với các yếu tố môi trường đa dạng và rung động, quản lý rủi ro có thể trở thành một vấn đề.</a:t>
            </a:r>
            <a:endParaRPr sz="1400">
              <a:solidFill>
                <a:srgbClr val="333333"/>
              </a:solidFill>
              <a:latin typeface="Roboto"/>
              <a:ea typeface="Roboto"/>
              <a:cs typeface="Roboto"/>
              <a:sym typeface="Roboto"/>
            </a:endParaRPr>
          </a:p>
          <a:p>
            <a:pPr indent="0" lvl="0" marL="0" rtl="0" algn="l">
              <a:lnSpc>
                <a:spcPct val="100000"/>
              </a:lnSpc>
              <a:spcBef>
                <a:spcPts val="0"/>
              </a:spcBef>
              <a:spcAft>
                <a:spcPts val="0"/>
              </a:spcAft>
              <a:buClr>
                <a:srgbClr val="333333"/>
              </a:buClr>
              <a:buSzPts val="1400"/>
              <a:buFont typeface="Roboto"/>
              <a:buNone/>
            </a:pPr>
            <a:r>
              <a:t/>
            </a:r>
            <a:endParaRPr sz="1400">
              <a:solidFill>
                <a:srgbClr val="333333"/>
              </a:solidFill>
              <a:latin typeface="Roboto"/>
              <a:ea typeface="Roboto"/>
              <a:cs typeface="Roboto"/>
              <a:sym typeface="Roboto"/>
            </a:endParaRPr>
          </a:p>
        </p:txBody>
      </p:sp>
      <p:sp>
        <p:nvSpPr>
          <p:cNvPr id="1172" name="Google Shape;117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p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Clr>
                <a:schemeClr val="dk1"/>
              </a:buClr>
              <a:buSzPts val="1100"/>
              <a:buFont typeface="Arial"/>
              <a:buNone/>
            </a:pPr>
            <a:r>
              <a:rPr lang="en-US" sz="1400">
                <a:solidFill>
                  <a:srgbClr val="160976"/>
                </a:solidFill>
                <a:latin typeface="Meiryo"/>
                <a:ea typeface="Meiryo"/>
                <a:cs typeface="Meiryo"/>
                <a:sym typeface="Meiryo"/>
              </a:rPr>
              <a:t>Các giao thức sẵn có khác, chẳng hạn như mạng khu vực điều khiển (CAN) và mạng truyền tải hệ thống định hướng phương tiện (MOST), không có tốc độ dữ liệu hoặc chức năng phù hợp cho các ứng dụng truyền lực, khung gầm và dây dẫn tiên tiến.</a:t>
            </a:r>
            <a:endParaRPr sz="100"/>
          </a:p>
          <a:p>
            <a:pPr indent="0" lvl="0" marL="0" rtl="0" algn="l">
              <a:lnSpc>
                <a:spcPct val="100000"/>
              </a:lnSpc>
              <a:spcBef>
                <a:spcPts val="0"/>
              </a:spcBef>
              <a:spcAft>
                <a:spcPts val="0"/>
              </a:spcAft>
              <a:buClr>
                <a:schemeClr val="dk1"/>
              </a:buClr>
              <a:buSzPts val="1200"/>
              <a:buFont typeface="Arial"/>
              <a:buNone/>
            </a:pPr>
            <a:r>
              <a:t/>
            </a:r>
            <a:endParaRPr/>
          </a:p>
        </p:txBody>
      </p:sp>
      <p:sp>
        <p:nvSpPr>
          <p:cNvPr id="1182" name="Google Shape;118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3.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 スライド">
  <p:cSld name="タイトル スライド">
    <p:spTree>
      <p:nvGrpSpPr>
        <p:cNvPr id="304" name="Shape 304"/>
        <p:cNvGrpSpPr/>
        <p:nvPr/>
      </p:nvGrpSpPr>
      <p:grpSpPr>
        <a:xfrm>
          <a:off x="0" y="0"/>
          <a:ext cx="0" cy="0"/>
          <a:chOff x="0" y="0"/>
          <a:chExt cx="0" cy="0"/>
        </a:xfrm>
      </p:grpSpPr>
      <p:pic>
        <p:nvPicPr>
          <p:cNvPr id="305" name="Google Shape;305;p33"/>
          <p:cNvPicPr preferRelativeResize="0"/>
          <p:nvPr/>
        </p:nvPicPr>
        <p:blipFill rotWithShape="1">
          <a:blip r:embed="rId2">
            <a:alphaModFix/>
          </a:blip>
          <a:srcRect b="0" l="0" r="0" t="0"/>
          <a:stretch/>
        </p:blipFill>
        <p:spPr>
          <a:xfrm>
            <a:off x="1660" y="1"/>
            <a:ext cx="9483566" cy="6858000"/>
          </a:xfrm>
          <a:prstGeom prst="rect">
            <a:avLst/>
          </a:prstGeom>
          <a:noFill/>
          <a:ln>
            <a:noFill/>
          </a:ln>
        </p:spPr>
      </p:pic>
      <p:sp>
        <p:nvSpPr>
          <p:cNvPr id="306" name="Google Shape;306;p33"/>
          <p:cNvSpPr/>
          <p:nvPr/>
        </p:nvSpPr>
        <p:spPr>
          <a:xfrm>
            <a:off x="-40" y="-3"/>
            <a:ext cx="12192000" cy="6858000"/>
          </a:xfrm>
          <a:prstGeom prst="rect">
            <a:avLst/>
          </a:prstGeom>
          <a:gradFill>
            <a:gsLst>
              <a:gs pos="0">
                <a:srgbClr val="FFFFFF">
                  <a:alpha val="0"/>
                </a:srgbClr>
              </a:gs>
              <a:gs pos="78000">
                <a:schemeClr val="lt1"/>
              </a:gs>
              <a:gs pos="100000">
                <a:schemeClr val="lt1"/>
              </a:gs>
            </a:gsLst>
            <a:lin ang="8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307" name="Google Shape;307;p33"/>
          <p:cNvSpPr/>
          <p:nvPr/>
        </p:nvSpPr>
        <p:spPr>
          <a:xfrm>
            <a:off x="-20" y="-1"/>
            <a:ext cx="12192000" cy="6858000"/>
          </a:xfrm>
          <a:prstGeom prst="rect">
            <a:avLst/>
          </a:prstGeom>
          <a:solidFill>
            <a:srgbClr val="FFFFFF">
              <a:alpha val="8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pic>
        <p:nvPicPr>
          <p:cNvPr descr="A close up of a logo&#10;&#10;Description generated with high confidence" id="308" name="Google Shape;308;p33"/>
          <p:cNvPicPr preferRelativeResize="0"/>
          <p:nvPr/>
        </p:nvPicPr>
        <p:blipFill rotWithShape="1">
          <a:blip r:embed="rId3">
            <a:alphaModFix/>
          </a:blip>
          <a:srcRect b="0" l="0" r="0" t="0"/>
          <a:stretch/>
        </p:blipFill>
        <p:spPr>
          <a:xfrm flipH="1">
            <a:off x="6254481" y="0"/>
            <a:ext cx="5937519" cy="6858000"/>
          </a:xfrm>
          <a:prstGeom prst="rect">
            <a:avLst/>
          </a:prstGeom>
          <a:noFill/>
          <a:ln>
            <a:noFill/>
          </a:ln>
        </p:spPr>
      </p:pic>
      <p:sp>
        <p:nvSpPr>
          <p:cNvPr id="309" name="Google Shape;309;p33"/>
          <p:cNvSpPr txBox="1"/>
          <p:nvPr>
            <p:ph type="ctrTitle"/>
          </p:nvPr>
        </p:nvSpPr>
        <p:spPr>
          <a:xfrm>
            <a:off x="583200" y="3250800"/>
            <a:ext cx="7725600" cy="5364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020673"/>
              </a:buClr>
              <a:buSzPts val="3200"/>
              <a:buFont typeface="Meiryo"/>
              <a:buNone/>
              <a:defRPr sz="3200">
                <a:solidFill>
                  <a:srgbClr val="02067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0" name="Google Shape;310;p33"/>
          <p:cNvSpPr txBox="1"/>
          <p:nvPr>
            <p:ph idx="1" type="subTitle"/>
          </p:nvPr>
        </p:nvSpPr>
        <p:spPr>
          <a:xfrm>
            <a:off x="547200" y="4248000"/>
            <a:ext cx="6519600" cy="4248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rgbClr val="020673"/>
              </a:buClr>
              <a:buSzPts val="2400"/>
              <a:buNone/>
              <a:defRPr sz="2400">
                <a:solidFill>
                  <a:srgbClr val="020673"/>
                </a:solidFill>
              </a:defRPr>
            </a:lvl1pPr>
            <a:lvl2pPr lvl="1" algn="ctr">
              <a:lnSpc>
                <a:spcPct val="90000"/>
              </a:lnSpc>
              <a:spcBef>
                <a:spcPts val="500"/>
              </a:spcBef>
              <a:spcAft>
                <a:spcPts val="0"/>
              </a:spcAft>
              <a:buClr>
                <a:srgbClr val="020673"/>
              </a:buClr>
              <a:buSzPts val="2000"/>
              <a:buNone/>
              <a:defRPr sz="2000"/>
            </a:lvl2pPr>
            <a:lvl3pPr lvl="2" algn="ctr">
              <a:lnSpc>
                <a:spcPct val="90000"/>
              </a:lnSpc>
              <a:spcBef>
                <a:spcPts val="500"/>
              </a:spcBef>
              <a:spcAft>
                <a:spcPts val="0"/>
              </a:spcAft>
              <a:buClr>
                <a:srgbClr val="020673"/>
              </a:buClr>
              <a:buSzPts val="1800"/>
              <a:buNone/>
              <a:defRPr sz="1800"/>
            </a:lvl3pPr>
            <a:lvl4pPr lvl="3" algn="ctr">
              <a:lnSpc>
                <a:spcPct val="90000"/>
              </a:lnSpc>
              <a:spcBef>
                <a:spcPts val="500"/>
              </a:spcBef>
              <a:spcAft>
                <a:spcPts val="0"/>
              </a:spcAft>
              <a:buClr>
                <a:srgbClr val="020673"/>
              </a:buClr>
              <a:buSzPts val="1600"/>
              <a:buNone/>
              <a:defRPr sz="1600"/>
            </a:lvl4pPr>
            <a:lvl5pPr lvl="4" algn="ctr">
              <a:lnSpc>
                <a:spcPct val="90000"/>
              </a:lnSpc>
              <a:spcBef>
                <a:spcPts val="500"/>
              </a:spcBef>
              <a:spcAft>
                <a:spcPts val="0"/>
              </a:spcAft>
              <a:buClr>
                <a:srgbClr val="02067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descr="C:\Users\HaLT15\Desktop\FPT Software Doc.png" id="311" name="Google Shape;311;p33"/>
          <p:cNvPicPr preferRelativeResize="0"/>
          <p:nvPr/>
        </p:nvPicPr>
        <p:blipFill rotWithShape="1">
          <a:blip r:embed="rId4">
            <a:alphaModFix/>
          </a:blip>
          <a:srcRect b="0" l="0" r="0" t="0"/>
          <a:stretch/>
        </p:blipFill>
        <p:spPr>
          <a:xfrm>
            <a:off x="665459" y="2211768"/>
            <a:ext cx="1391941" cy="881665"/>
          </a:xfrm>
          <a:prstGeom prst="rect">
            <a:avLst/>
          </a:prstGeom>
          <a:noFill/>
          <a:ln>
            <a:noFill/>
          </a:ln>
        </p:spPr>
      </p:pic>
      <p:cxnSp>
        <p:nvCxnSpPr>
          <p:cNvPr id="312" name="Google Shape;312;p33"/>
          <p:cNvCxnSpPr/>
          <p:nvPr/>
        </p:nvCxnSpPr>
        <p:spPr>
          <a:xfrm>
            <a:off x="609985" y="4125108"/>
            <a:ext cx="5488951" cy="0"/>
          </a:xfrm>
          <a:prstGeom prst="straightConnector1">
            <a:avLst/>
          </a:prstGeom>
          <a:noFill/>
          <a:ln cap="flat" cmpd="sng" w="22225">
            <a:solidFill>
              <a:srgbClr val="010673"/>
            </a:solidFill>
            <a:prstDash val="solid"/>
            <a:miter lim="800000"/>
            <a:headEnd len="sm" w="sm" type="none"/>
            <a:tailEnd len="sm" w="sm" type="none"/>
          </a:ln>
        </p:spPr>
      </p:cxnSp>
      <p:sp>
        <p:nvSpPr>
          <p:cNvPr id="313" name="Google Shape;313;p33"/>
          <p:cNvSpPr txBox="1"/>
          <p:nvPr/>
        </p:nvSpPr>
        <p:spPr>
          <a:xfrm>
            <a:off x="-20" y="5148590"/>
            <a:ext cx="3429020" cy="246221"/>
          </a:xfrm>
          <a:prstGeom prst="rect">
            <a:avLst/>
          </a:prstGeom>
          <a:solidFill>
            <a:srgbClr val="36365C"/>
          </a:solidFill>
          <a:ln>
            <a:noFill/>
          </a:ln>
        </p:spPr>
        <p:txBody>
          <a:bodyPr anchorCtr="0" anchor="ctr" bIns="0" lIns="91425" spcFirstLastPara="1" rIns="91425" wrap="square" tIns="0">
            <a:spAutoFit/>
          </a:bodyPr>
          <a:lstStyle/>
          <a:p>
            <a:pPr indent="0" lvl="0" marL="0" marR="0" rtl="0" algn="ctr">
              <a:lnSpc>
                <a:spcPct val="100000"/>
              </a:lnSpc>
              <a:spcBef>
                <a:spcPts val="0"/>
              </a:spcBef>
              <a:spcAft>
                <a:spcPts val="0"/>
              </a:spcAft>
              <a:buClr>
                <a:srgbClr val="F2F2F2"/>
              </a:buClr>
              <a:buSzPts val="1600"/>
              <a:buFont typeface="Arial"/>
              <a:buNone/>
            </a:pPr>
            <a:r>
              <a:t/>
            </a:r>
            <a:endParaRPr b="0" i="0" sz="16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白紙">
  <p:cSld name="白紙">
    <p:spTree>
      <p:nvGrpSpPr>
        <p:cNvPr id="1018" name="Shape 1018"/>
        <p:cNvGrpSpPr/>
        <p:nvPr/>
      </p:nvGrpSpPr>
      <p:grpSpPr>
        <a:xfrm>
          <a:off x="0" y="0"/>
          <a:ext cx="0" cy="0"/>
          <a:chOff x="0" y="0"/>
          <a:chExt cx="0" cy="0"/>
        </a:xfrm>
      </p:grpSpPr>
      <p:sp>
        <p:nvSpPr>
          <p:cNvPr id="1019" name="Google Shape;1019;p42"/>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1pPr>
            <a:lvl2pPr indent="0" lvl="1"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2pPr>
            <a:lvl3pPr indent="0" lvl="2"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3pPr>
            <a:lvl4pPr indent="0" lvl="3"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4pPr>
            <a:lvl5pPr indent="0" lvl="4"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5pPr>
            <a:lvl6pPr indent="0" lvl="5"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6pPr>
            <a:lvl7pPr indent="0" lvl="6"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7pPr>
            <a:lvl8pPr indent="0" lvl="7"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8pPr>
            <a:lvl9pPr indent="0" lvl="8"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sp>
        <p:nvSpPr>
          <p:cNvPr id="1020" name="Google Shape;1020;p42"/>
          <p:cNvSpPr txBox="1"/>
          <p:nvPr>
            <p:ph idx="11" type="ftr"/>
          </p:nvPr>
        </p:nvSpPr>
        <p:spPr>
          <a:xfrm>
            <a:off x="105133" y="6377888"/>
            <a:ext cx="4322062"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05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1" name="Google Shape;1021;p42"/>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2067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2" name="Google Shape;1022;p42"/>
          <p:cNvSpPr txBox="1"/>
          <p:nvPr/>
        </p:nvSpPr>
        <p:spPr>
          <a:xfrm>
            <a:off x="105133" y="6398237"/>
            <a:ext cx="4322062"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A5A5"/>
              </a:buClr>
              <a:buSzPts val="1050"/>
              <a:buFont typeface="Meiryo"/>
              <a:buNone/>
            </a:pPr>
            <a:r>
              <a:rPr b="0" i="0" lang="en-US" sz="1050" u="none" cap="none" strike="noStrike">
                <a:solidFill>
                  <a:srgbClr val="A5A5A5"/>
                </a:solidFill>
                <a:latin typeface="Meiryo"/>
                <a:ea typeface="Meiryo"/>
                <a:cs typeface="Meiryo"/>
                <a:sym typeface="Meiryo"/>
              </a:rPr>
              <a:t>© Copyright by FPT Software 2020 | CONFIDENTIAL</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10;コンテンツ" type="objTx">
  <p:cSld name="OBJECT_WITH_CAPTION_TEXT">
    <p:spTree>
      <p:nvGrpSpPr>
        <p:cNvPr id="1023" name="Shape 1023"/>
        <p:cNvGrpSpPr/>
        <p:nvPr/>
      </p:nvGrpSpPr>
      <p:grpSpPr>
        <a:xfrm>
          <a:off x="0" y="0"/>
          <a:ext cx="0" cy="0"/>
          <a:chOff x="0" y="0"/>
          <a:chExt cx="0" cy="0"/>
        </a:xfrm>
      </p:grpSpPr>
      <p:sp>
        <p:nvSpPr>
          <p:cNvPr id="1024" name="Google Shape;1024;p4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020673"/>
              </a:buClr>
              <a:buSzPts val="3200"/>
              <a:buFont typeface="Meiryo"/>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5" name="Google Shape;1025;p4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rgbClr val="020673"/>
              </a:buClr>
              <a:buSzPts val="3200"/>
              <a:buChar char="•"/>
              <a:defRPr sz="3200"/>
            </a:lvl1pPr>
            <a:lvl2pPr indent="-406400" lvl="1" marL="914400" algn="l">
              <a:lnSpc>
                <a:spcPct val="90000"/>
              </a:lnSpc>
              <a:spcBef>
                <a:spcPts val="500"/>
              </a:spcBef>
              <a:spcAft>
                <a:spcPts val="0"/>
              </a:spcAft>
              <a:buClr>
                <a:srgbClr val="020673"/>
              </a:buClr>
              <a:buSzPts val="2800"/>
              <a:buChar char="•"/>
              <a:defRPr sz="2800"/>
            </a:lvl2pPr>
            <a:lvl3pPr indent="-381000" lvl="2" marL="1371600" algn="l">
              <a:lnSpc>
                <a:spcPct val="90000"/>
              </a:lnSpc>
              <a:spcBef>
                <a:spcPts val="500"/>
              </a:spcBef>
              <a:spcAft>
                <a:spcPts val="0"/>
              </a:spcAft>
              <a:buClr>
                <a:srgbClr val="020673"/>
              </a:buClr>
              <a:buSzPts val="2400"/>
              <a:buChar char="•"/>
              <a:defRPr sz="2400"/>
            </a:lvl3pPr>
            <a:lvl4pPr indent="-355600" lvl="3" marL="1828800" algn="l">
              <a:lnSpc>
                <a:spcPct val="90000"/>
              </a:lnSpc>
              <a:spcBef>
                <a:spcPts val="500"/>
              </a:spcBef>
              <a:spcAft>
                <a:spcPts val="0"/>
              </a:spcAft>
              <a:buClr>
                <a:srgbClr val="020673"/>
              </a:buClr>
              <a:buSzPts val="2000"/>
              <a:buChar char="•"/>
              <a:defRPr sz="2000"/>
            </a:lvl4pPr>
            <a:lvl5pPr indent="-355600" lvl="4" marL="2286000" algn="l">
              <a:lnSpc>
                <a:spcPct val="90000"/>
              </a:lnSpc>
              <a:spcBef>
                <a:spcPts val="500"/>
              </a:spcBef>
              <a:spcAft>
                <a:spcPts val="0"/>
              </a:spcAft>
              <a:buClr>
                <a:srgbClr val="020673"/>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26" name="Google Shape;1026;p4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020673"/>
              </a:buClr>
              <a:buSzPts val="1600"/>
              <a:buNone/>
              <a:defRPr sz="1600"/>
            </a:lvl1pPr>
            <a:lvl2pPr indent="-228600" lvl="1" marL="914400" algn="l">
              <a:lnSpc>
                <a:spcPct val="90000"/>
              </a:lnSpc>
              <a:spcBef>
                <a:spcPts val="500"/>
              </a:spcBef>
              <a:spcAft>
                <a:spcPts val="0"/>
              </a:spcAft>
              <a:buClr>
                <a:srgbClr val="020673"/>
              </a:buClr>
              <a:buSzPts val="1400"/>
              <a:buNone/>
              <a:defRPr sz="1400"/>
            </a:lvl2pPr>
            <a:lvl3pPr indent="-228600" lvl="2" marL="1371600" algn="l">
              <a:lnSpc>
                <a:spcPct val="90000"/>
              </a:lnSpc>
              <a:spcBef>
                <a:spcPts val="500"/>
              </a:spcBef>
              <a:spcAft>
                <a:spcPts val="0"/>
              </a:spcAft>
              <a:buClr>
                <a:srgbClr val="020673"/>
              </a:buClr>
              <a:buSzPts val="1200"/>
              <a:buNone/>
              <a:defRPr sz="1200"/>
            </a:lvl3pPr>
            <a:lvl4pPr indent="-228600" lvl="3" marL="1828800" algn="l">
              <a:lnSpc>
                <a:spcPct val="90000"/>
              </a:lnSpc>
              <a:spcBef>
                <a:spcPts val="500"/>
              </a:spcBef>
              <a:spcAft>
                <a:spcPts val="0"/>
              </a:spcAft>
              <a:buClr>
                <a:srgbClr val="020673"/>
              </a:buClr>
              <a:buSzPts val="1000"/>
              <a:buNone/>
              <a:defRPr sz="1000"/>
            </a:lvl4pPr>
            <a:lvl5pPr indent="-228600" lvl="4" marL="2286000" algn="l">
              <a:lnSpc>
                <a:spcPct val="90000"/>
              </a:lnSpc>
              <a:spcBef>
                <a:spcPts val="500"/>
              </a:spcBef>
              <a:spcAft>
                <a:spcPts val="0"/>
              </a:spcAft>
              <a:buClr>
                <a:srgbClr val="02067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27" name="Google Shape;1027;p43"/>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1pPr>
            <a:lvl2pPr indent="0" lvl="1"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2pPr>
            <a:lvl3pPr indent="0" lvl="2"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3pPr>
            <a:lvl4pPr indent="0" lvl="3"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4pPr>
            <a:lvl5pPr indent="0" lvl="4"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5pPr>
            <a:lvl6pPr indent="0" lvl="5"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6pPr>
            <a:lvl7pPr indent="0" lvl="6"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7pPr>
            <a:lvl8pPr indent="0" lvl="7"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8pPr>
            <a:lvl9pPr indent="0" lvl="8"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sp>
        <p:nvSpPr>
          <p:cNvPr id="1028" name="Google Shape;1028;p43"/>
          <p:cNvSpPr txBox="1"/>
          <p:nvPr>
            <p:ph idx="11" type="ftr"/>
          </p:nvPr>
        </p:nvSpPr>
        <p:spPr>
          <a:xfrm>
            <a:off x="70829"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図" type="picTx">
  <p:cSld name="PICTURE_WITH_CAPTION_TEXT">
    <p:spTree>
      <p:nvGrpSpPr>
        <p:cNvPr id="1029" name="Shape 1029"/>
        <p:cNvGrpSpPr/>
        <p:nvPr/>
      </p:nvGrpSpPr>
      <p:grpSpPr>
        <a:xfrm>
          <a:off x="0" y="0"/>
          <a:ext cx="0" cy="0"/>
          <a:chOff x="0" y="0"/>
          <a:chExt cx="0" cy="0"/>
        </a:xfrm>
      </p:grpSpPr>
      <p:sp>
        <p:nvSpPr>
          <p:cNvPr id="1030" name="Google Shape;1030;p44"/>
          <p:cNvSpPr txBox="1"/>
          <p:nvPr>
            <p:ph type="title"/>
          </p:nvPr>
        </p:nvSpPr>
        <p:spPr>
          <a:xfrm>
            <a:off x="839788" y="885824"/>
            <a:ext cx="3932237" cy="117157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020673"/>
              </a:buClr>
              <a:buSzPts val="3200"/>
              <a:buFont typeface="Meiryo"/>
              <a:buNone/>
              <a:defRPr sz="3200">
                <a:solidFill>
                  <a:srgbClr val="02067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1" name="Google Shape;1031;p44"/>
          <p:cNvSpPr/>
          <p:nvPr>
            <p:ph idx="2" type="pic"/>
          </p:nvPr>
        </p:nvSpPr>
        <p:spPr>
          <a:xfrm>
            <a:off x="5192713" y="885824"/>
            <a:ext cx="6172200" cy="4873625"/>
          </a:xfrm>
          <a:prstGeom prst="rect">
            <a:avLst/>
          </a:prstGeom>
          <a:noFill/>
          <a:ln>
            <a:noFill/>
          </a:ln>
        </p:spPr>
      </p:sp>
      <p:sp>
        <p:nvSpPr>
          <p:cNvPr id="1032" name="Google Shape;1032;p4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020673"/>
              </a:buClr>
              <a:buSzPts val="1600"/>
              <a:buNone/>
              <a:defRPr sz="1600">
                <a:solidFill>
                  <a:srgbClr val="020673"/>
                </a:solidFill>
              </a:defRPr>
            </a:lvl1pPr>
            <a:lvl2pPr indent="-228600" lvl="1" marL="914400" algn="l">
              <a:lnSpc>
                <a:spcPct val="90000"/>
              </a:lnSpc>
              <a:spcBef>
                <a:spcPts val="500"/>
              </a:spcBef>
              <a:spcAft>
                <a:spcPts val="0"/>
              </a:spcAft>
              <a:buClr>
                <a:srgbClr val="020673"/>
              </a:buClr>
              <a:buSzPts val="1400"/>
              <a:buNone/>
              <a:defRPr sz="1400"/>
            </a:lvl2pPr>
            <a:lvl3pPr indent="-228600" lvl="2" marL="1371600" algn="l">
              <a:lnSpc>
                <a:spcPct val="90000"/>
              </a:lnSpc>
              <a:spcBef>
                <a:spcPts val="500"/>
              </a:spcBef>
              <a:spcAft>
                <a:spcPts val="0"/>
              </a:spcAft>
              <a:buClr>
                <a:srgbClr val="020673"/>
              </a:buClr>
              <a:buSzPts val="1200"/>
              <a:buNone/>
              <a:defRPr sz="1200"/>
            </a:lvl3pPr>
            <a:lvl4pPr indent="-228600" lvl="3" marL="1828800" algn="l">
              <a:lnSpc>
                <a:spcPct val="90000"/>
              </a:lnSpc>
              <a:spcBef>
                <a:spcPts val="500"/>
              </a:spcBef>
              <a:spcAft>
                <a:spcPts val="0"/>
              </a:spcAft>
              <a:buClr>
                <a:srgbClr val="020673"/>
              </a:buClr>
              <a:buSzPts val="1000"/>
              <a:buNone/>
              <a:defRPr sz="1000"/>
            </a:lvl4pPr>
            <a:lvl5pPr indent="-228600" lvl="4" marL="2286000" algn="l">
              <a:lnSpc>
                <a:spcPct val="90000"/>
              </a:lnSpc>
              <a:spcBef>
                <a:spcPts val="500"/>
              </a:spcBef>
              <a:spcAft>
                <a:spcPts val="0"/>
              </a:spcAft>
              <a:buClr>
                <a:srgbClr val="02067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33" name="Google Shape;1033;p44"/>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1pPr>
            <a:lvl2pPr indent="0" lvl="1"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2pPr>
            <a:lvl3pPr indent="0" lvl="2"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3pPr>
            <a:lvl4pPr indent="0" lvl="3"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4pPr>
            <a:lvl5pPr indent="0" lvl="4"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5pPr>
            <a:lvl6pPr indent="0" lvl="5"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6pPr>
            <a:lvl7pPr indent="0" lvl="6"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7pPr>
            <a:lvl8pPr indent="0" lvl="7"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8pPr>
            <a:lvl9pPr indent="0" lvl="8"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sp>
        <p:nvSpPr>
          <p:cNvPr id="1034" name="Google Shape;1034;p44"/>
          <p:cNvSpPr txBox="1"/>
          <p:nvPr>
            <p:ph idx="11" type="ftr"/>
          </p:nvPr>
        </p:nvSpPr>
        <p:spPr>
          <a:xfrm>
            <a:off x="70829"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10;縦書きテキスト" type="vertTx">
  <p:cSld name="VERTICAL_TEXT">
    <p:spTree>
      <p:nvGrpSpPr>
        <p:cNvPr id="1035" name="Shape 1035"/>
        <p:cNvGrpSpPr/>
        <p:nvPr/>
      </p:nvGrpSpPr>
      <p:grpSpPr>
        <a:xfrm>
          <a:off x="0" y="0"/>
          <a:ext cx="0" cy="0"/>
          <a:chOff x="0" y="0"/>
          <a:chExt cx="0" cy="0"/>
        </a:xfrm>
      </p:grpSpPr>
      <p:sp>
        <p:nvSpPr>
          <p:cNvPr id="1036" name="Google Shape;1036;p45"/>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20673"/>
              </a:buClr>
              <a:buSzPts val="3200"/>
              <a:buFont typeface="Meiryo"/>
              <a:buNone/>
              <a:defRPr>
                <a:solidFill>
                  <a:srgbClr val="02067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7" name="Google Shape;1037;p45"/>
          <p:cNvSpPr txBox="1"/>
          <p:nvPr>
            <p:ph idx="1" type="body"/>
          </p:nvPr>
        </p:nvSpPr>
        <p:spPr>
          <a:xfrm rot="5400000">
            <a:off x="3574800" y="-1558800"/>
            <a:ext cx="5212800" cy="10461600"/>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020673"/>
              </a:buClr>
              <a:buSzPts val="2800"/>
              <a:buChar char="•"/>
              <a:defRPr>
                <a:solidFill>
                  <a:srgbClr val="020673"/>
                </a:solidFill>
              </a:defRPr>
            </a:lvl1pPr>
            <a:lvl2pPr indent="-381000" lvl="1" marL="914400" algn="l">
              <a:lnSpc>
                <a:spcPct val="90000"/>
              </a:lnSpc>
              <a:spcBef>
                <a:spcPts val="500"/>
              </a:spcBef>
              <a:spcAft>
                <a:spcPts val="0"/>
              </a:spcAft>
              <a:buClr>
                <a:srgbClr val="020673"/>
              </a:buClr>
              <a:buSzPts val="2400"/>
              <a:buChar char="•"/>
              <a:defRPr>
                <a:solidFill>
                  <a:srgbClr val="020673"/>
                </a:solidFill>
              </a:defRPr>
            </a:lvl2pPr>
            <a:lvl3pPr indent="-355600" lvl="2" marL="1371600" algn="l">
              <a:lnSpc>
                <a:spcPct val="90000"/>
              </a:lnSpc>
              <a:spcBef>
                <a:spcPts val="500"/>
              </a:spcBef>
              <a:spcAft>
                <a:spcPts val="0"/>
              </a:spcAft>
              <a:buClr>
                <a:srgbClr val="020673"/>
              </a:buClr>
              <a:buSzPts val="2000"/>
              <a:buChar char="•"/>
              <a:defRPr>
                <a:solidFill>
                  <a:srgbClr val="020673"/>
                </a:solidFill>
              </a:defRPr>
            </a:lvl3pPr>
            <a:lvl4pPr indent="-342900" lvl="3" marL="1828800" algn="l">
              <a:lnSpc>
                <a:spcPct val="90000"/>
              </a:lnSpc>
              <a:spcBef>
                <a:spcPts val="500"/>
              </a:spcBef>
              <a:spcAft>
                <a:spcPts val="0"/>
              </a:spcAft>
              <a:buClr>
                <a:srgbClr val="020673"/>
              </a:buClr>
              <a:buSzPts val="1800"/>
              <a:buChar char="•"/>
              <a:defRPr>
                <a:solidFill>
                  <a:srgbClr val="020673"/>
                </a:solidFill>
              </a:defRPr>
            </a:lvl4pPr>
            <a:lvl5pPr indent="-342900" lvl="4" marL="2286000" algn="l">
              <a:lnSpc>
                <a:spcPct val="90000"/>
              </a:lnSpc>
              <a:spcBef>
                <a:spcPts val="500"/>
              </a:spcBef>
              <a:spcAft>
                <a:spcPts val="0"/>
              </a:spcAft>
              <a:buClr>
                <a:srgbClr val="020673"/>
              </a:buClr>
              <a:buSzPts val="1800"/>
              <a:buChar char="•"/>
              <a:defRPr>
                <a:solidFill>
                  <a:srgbClr val="020673"/>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8" name="Google Shape;1038;p45"/>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1pPr>
            <a:lvl2pPr indent="0" lvl="1"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2pPr>
            <a:lvl3pPr indent="0" lvl="2"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3pPr>
            <a:lvl4pPr indent="0" lvl="3"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4pPr>
            <a:lvl5pPr indent="0" lvl="4"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5pPr>
            <a:lvl6pPr indent="0" lvl="5"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6pPr>
            <a:lvl7pPr indent="0" lvl="6"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7pPr>
            <a:lvl8pPr indent="0" lvl="7"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8pPr>
            <a:lvl9pPr indent="0" lvl="8"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sp>
        <p:nvSpPr>
          <p:cNvPr id="1039" name="Google Shape;1039;p45"/>
          <p:cNvSpPr txBox="1"/>
          <p:nvPr>
            <p:ph idx="11" type="ftr"/>
          </p:nvPr>
        </p:nvSpPr>
        <p:spPr>
          <a:xfrm>
            <a:off x="70829"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縦書きタイトルと&#10;縦書きテキスト" type="vertTitleAndTx">
  <p:cSld name="VERTICAL_TITLE_AND_VERTICAL_TEXT">
    <p:spTree>
      <p:nvGrpSpPr>
        <p:cNvPr id="1040" name="Shape 1040"/>
        <p:cNvGrpSpPr/>
        <p:nvPr/>
      </p:nvGrpSpPr>
      <p:grpSpPr>
        <a:xfrm>
          <a:off x="0" y="0"/>
          <a:ext cx="0" cy="0"/>
          <a:chOff x="0" y="0"/>
          <a:chExt cx="0" cy="0"/>
        </a:xfrm>
      </p:grpSpPr>
      <p:sp>
        <p:nvSpPr>
          <p:cNvPr id="1041" name="Google Shape;1041;p46"/>
          <p:cNvSpPr txBox="1"/>
          <p:nvPr>
            <p:ph type="title"/>
          </p:nvPr>
        </p:nvSpPr>
        <p:spPr>
          <a:xfrm rot="5400000">
            <a:off x="7374731" y="2197894"/>
            <a:ext cx="53292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20673"/>
              </a:buClr>
              <a:buSzPts val="3200"/>
              <a:buFont typeface="Meiryo"/>
              <a:buNone/>
              <a:defRPr>
                <a:solidFill>
                  <a:srgbClr val="02067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2" name="Google Shape;1042;p46"/>
          <p:cNvSpPr txBox="1"/>
          <p:nvPr>
            <p:ph idx="1" type="body"/>
          </p:nvPr>
        </p:nvSpPr>
        <p:spPr>
          <a:xfrm rot="5400000">
            <a:off x="2040731" y="-354806"/>
            <a:ext cx="5329238" cy="7734300"/>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020673"/>
              </a:buClr>
              <a:buSzPts val="2800"/>
              <a:buChar char="•"/>
              <a:defRPr>
                <a:solidFill>
                  <a:srgbClr val="020673"/>
                </a:solidFill>
              </a:defRPr>
            </a:lvl1pPr>
            <a:lvl2pPr indent="-381000" lvl="1" marL="914400" algn="l">
              <a:lnSpc>
                <a:spcPct val="90000"/>
              </a:lnSpc>
              <a:spcBef>
                <a:spcPts val="500"/>
              </a:spcBef>
              <a:spcAft>
                <a:spcPts val="0"/>
              </a:spcAft>
              <a:buClr>
                <a:srgbClr val="020673"/>
              </a:buClr>
              <a:buSzPts val="2400"/>
              <a:buChar char="•"/>
              <a:defRPr>
                <a:solidFill>
                  <a:srgbClr val="020673"/>
                </a:solidFill>
              </a:defRPr>
            </a:lvl2pPr>
            <a:lvl3pPr indent="-355600" lvl="2" marL="1371600" algn="l">
              <a:lnSpc>
                <a:spcPct val="90000"/>
              </a:lnSpc>
              <a:spcBef>
                <a:spcPts val="500"/>
              </a:spcBef>
              <a:spcAft>
                <a:spcPts val="0"/>
              </a:spcAft>
              <a:buClr>
                <a:srgbClr val="020673"/>
              </a:buClr>
              <a:buSzPts val="2000"/>
              <a:buChar char="•"/>
              <a:defRPr>
                <a:solidFill>
                  <a:srgbClr val="020673"/>
                </a:solidFill>
              </a:defRPr>
            </a:lvl3pPr>
            <a:lvl4pPr indent="-342900" lvl="3" marL="1828800" algn="l">
              <a:lnSpc>
                <a:spcPct val="90000"/>
              </a:lnSpc>
              <a:spcBef>
                <a:spcPts val="500"/>
              </a:spcBef>
              <a:spcAft>
                <a:spcPts val="0"/>
              </a:spcAft>
              <a:buClr>
                <a:srgbClr val="020673"/>
              </a:buClr>
              <a:buSzPts val="1800"/>
              <a:buChar char="•"/>
              <a:defRPr>
                <a:solidFill>
                  <a:srgbClr val="020673"/>
                </a:solidFill>
              </a:defRPr>
            </a:lvl4pPr>
            <a:lvl5pPr indent="-342900" lvl="4" marL="2286000" algn="l">
              <a:lnSpc>
                <a:spcPct val="90000"/>
              </a:lnSpc>
              <a:spcBef>
                <a:spcPts val="500"/>
              </a:spcBef>
              <a:spcAft>
                <a:spcPts val="0"/>
              </a:spcAft>
              <a:buClr>
                <a:srgbClr val="020673"/>
              </a:buClr>
              <a:buSzPts val="1800"/>
              <a:buChar char="•"/>
              <a:defRPr>
                <a:solidFill>
                  <a:srgbClr val="020673"/>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46"/>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1pPr>
            <a:lvl2pPr indent="0" lvl="1"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2pPr>
            <a:lvl3pPr indent="0" lvl="2"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3pPr>
            <a:lvl4pPr indent="0" lvl="3"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4pPr>
            <a:lvl5pPr indent="0" lvl="4"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5pPr>
            <a:lvl6pPr indent="0" lvl="5"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6pPr>
            <a:lvl7pPr indent="0" lvl="6"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7pPr>
            <a:lvl8pPr indent="0" lvl="7"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8pPr>
            <a:lvl9pPr indent="0" lvl="8"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sp>
        <p:nvSpPr>
          <p:cNvPr id="1044" name="Google Shape;1044;p46"/>
          <p:cNvSpPr txBox="1"/>
          <p:nvPr>
            <p:ph idx="11" type="ftr"/>
          </p:nvPr>
        </p:nvSpPr>
        <p:spPr>
          <a:xfrm>
            <a:off x="70829"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ユーザー設定レイアウト">
  <p:cSld name="ユーザー設定レイアウト">
    <p:spTree>
      <p:nvGrpSpPr>
        <p:cNvPr id="1045" name="Shape 1045"/>
        <p:cNvGrpSpPr/>
        <p:nvPr/>
      </p:nvGrpSpPr>
      <p:grpSpPr>
        <a:xfrm>
          <a:off x="0" y="0"/>
          <a:ext cx="0" cy="0"/>
          <a:chOff x="0" y="0"/>
          <a:chExt cx="0" cy="0"/>
        </a:xfrm>
      </p:grpSpPr>
      <p:sp>
        <p:nvSpPr>
          <p:cNvPr id="1046" name="Google Shape;1046;p47"/>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2067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7" name="Google Shape;1047;p47"/>
          <p:cNvSpPr txBox="1"/>
          <p:nvPr>
            <p:ph idx="11" type="ftr"/>
          </p:nvPr>
        </p:nvSpPr>
        <p:spPr>
          <a:xfrm>
            <a:off x="70829"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8" name="Google Shape;1048;p47"/>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1pPr>
            <a:lvl2pPr indent="0" lvl="1"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2pPr>
            <a:lvl3pPr indent="0" lvl="2"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3pPr>
            <a:lvl4pPr indent="0" lvl="3"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4pPr>
            <a:lvl5pPr indent="0" lvl="4"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5pPr>
            <a:lvl6pPr indent="0" lvl="5"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6pPr>
            <a:lvl7pPr indent="0" lvl="6"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7pPr>
            <a:lvl8pPr indent="0" lvl="7"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8pPr>
            <a:lvl9pPr indent="0" lvl="8"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pic>
        <p:nvPicPr>
          <p:cNvPr id="1049" name="Google Shape;1049;p47"/>
          <p:cNvPicPr preferRelativeResize="0"/>
          <p:nvPr/>
        </p:nvPicPr>
        <p:blipFill rotWithShape="1">
          <a:blip r:embed="rId2">
            <a:alphaModFix/>
          </a:blip>
          <a:srcRect b="0" l="0" r="0" t="0"/>
          <a:stretch/>
        </p:blipFill>
        <p:spPr>
          <a:xfrm>
            <a:off x="0" y="0"/>
            <a:ext cx="9460620" cy="6858000"/>
          </a:xfrm>
          <a:prstGeom prst="rect">
            <a:avLst/>
          </a:prstGeom>
          <a:noFill/>
          <a:ln>
            <a:noFill/>
          </a:ln>
        </p:spPr>
      </p:pic>
      <p:sp>
        <p:nvSpPr>
          <p:cNvPr id="1050" name="Google Shape;1050;p47"/>
          <p:cNvSpPr/>
          <p:nvPr/>
        </p:nvSpPr>
        <p:spPr>
          <a:xfrm>
            <a:off x="0" y="0"/>
            <a:ext cx="12192000" cy="6858000"/>
          </a:xfrm>
          <a:prstGeom prst="rect">
            <a:avLst/>
          </a:prstGeom>
          <a:gradFill>
            <a:gsLst>
              <a:gs pos="0">
                <a:srgbClr val="FFFFFF">
                  <a:alpha val="0"/>
                </a:srgbClr>
              </a:gs>
              <a:gs pos="78000">
                <a:schemeClr val="lt1"/>
              </a:gs>
              <a:gs pos="100000">
                <a:schemeClr val="lt1"/>
              </a:gs>
            </a:gsLst>
            <a:lin ang="8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1051" name="Google Shape;1051;p47"/>
          <p:cNvSpPr/>
          <p:nvPr/>
        </p:nvSpPr>
        <p:spPr>
          <a:xfrm flipH="1">
            <a:off x="0" y="0"/>
            <a:ext cx="12192000" cy="6858000"/>
          </a:xfrm>
          <a:prstGeom prst="rect">
            <a:avLst/>
          </a:prstGeom>
          <a:gradFill>
            <a:gsLst>
              <a:gs pos="0">
                <a:srgbClr val="FFFFFF">
                  <a:alpha val="0"/>
                </a:srgbClr>
              </a:gs>
              <a:gs pos="54000">
                <a:srgbClr val="FFFFFF">
                  <a:alpha val="0"/>
                </a:srgbClr>
              </a:gs>
              <a:gs pos="66000">
                <a:srgbClr val="FFFFFF"/>
              </a:gs>
              <a:gs pos="83000">
                <a:srgbClr val="FFFFFF"/>
              </a:gs>
              <a:gs pos="100000">
                <a:schemeClr val="lt1"/>
              </a:gs>
            </a:gsLst>
            <a:lin ang="10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pic>
        <p:nvPicPr>
          <p:cNvPr descr="A close up of a logo&#10;&#10;Description generated with high confidence" id="1052" name="Google Shape;1052;p47"/>
          <p:cNvPicPr preferRelativeResize="0"/>
          <p:nvPr/>
        </p:nvPicPr>
        <p:blipFill rotWithShape="1">
          <a:blip r:embed="rId3">
            <a:alphaModFix/>
          </a:blip>
          <a:srcRect b="0" l="0" r="0" t="0"/>
          <a:stretch/>
        </p:blipFill>
        <p:spPr>
          <a:xfrm flipH="1">
            <a:off x="6254481" y="0"/>
            <a:ext cx="5937519" cy="6858000"/>
          </a:xfrm>
          <a:prstGeom prst="rect">
            <a:avLst/>
          </a:prstGeom>
          <a:noFill/>
          <a:ln>
            <a:noFill/>
          </a:ln>
        </p:spPr>
      </p:pic>
      <p:pic>
        <p:nvPicPr>
          <p:cNvPr descr="C:\Users\HaLT15\Desktop\FPT Software Doc.png" id="1053" name="Google Shape;1053;p47"/>
          <p:cNvPicPr preferRelativeResize="0"/>
          <p:nvPr/>
        </p:nvPicPr>
        <p:blipFill rotWithShape="1">
          <a:blip r:embed="rId4">
            <a:alphaModFix/>
          </a:blip>
          <a:srcRect b="0" l="0" r="0" t="0"/>
          <a:stretch/>
        </p:blipFill>
        <p:spPr>
          <a:xfrm>
            <a:off x="313839" y="2201693"/>
            <a:ext cx="2192401" cy="1388682"/>
          </a:xfrm>
          <a:prstGeom prst="rect">
            <a:avLst/>
          </a:prstGeom>
          <a:noFill/>
          <a:ln>
            <a:noFill/>
          </a:ln>
        </p:spPr>
      </p:pic>
      <p:sp>
        <p:nvSpPr>
          <p:cNvPr id="1054" name="Google Shape;1054;p47"/>
          <p:cNvSpPr txBox="1"/>
          <p:nvPr>
            <p:ph idx="1" type="body"/>
          </p:nvPr>
        </p:nvSpPr>
        <p:spPr>
          <a:xfrm>
            <a:off x="313839" y="3724275"/>
            <a:ext cx="8258661" cy="54292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020673"/>
              </a:buClr>
              <a:buSzPts val="4000"/>
              <a:buNone/>
              <a:defRPr b="1" sz="4000">
                <a:solidFill>
                  <a:srgbClr val="020673"/>
                </a:solidFill>
              </a:defRPr>
            </a:lvl1pPr>
            <a:lvl2pPr indent="-342900" lvl="1" marL="914400" algn="l">
              <a:lnSpc>
                <a:spcPct val="90000"/>
              </a:lnSpc>
              <a:spcBef>
                <a:spcPts val="500"/>
              </a:spcBef>
              <a:spcAft>
                <a:spcPts val="0"/>
              </a:spcAft>
              <a:buClr>
                <a:srgbClr val="020673"/>
              </a:buClr>
              <a:buSzPts val="1800"/>
              <a:buChar char="•"/>
              <a:defRPr/>
            </a:lvl2pPr>
            <a:lvl3pPr indent="-342900" lvl="2" marL="1371600" algn="l">
              <a:lnSpc>
                <a:spcPct val="90000"/>
              </a:lnSpc>
              <a:spcBef>
                <a:spcPts val="500"/>
              </a:spcBef>
              <a:spcAft>
                <a:spcPts val="0"/>
              </a:spcAft>
              <a:buClr>
                <a:srgbClr val="020673"/>
              </a:buClr>
              <a:buSzPts val="1800"/>
              <a:buChar char="•"/>
              <a:defRPr/>
            </a:lvl3pPr>
            <a:lvl4pPr indent="-342900" lvl="3" marL="1828800" algn="l">
              <a:lnSpc>
                <a:spcPct val="90000"/>
              </a:lnSpc>
              <a:spcBef>
                <a:spcPts val="500"/>
              </a:spcBef>
              <a:spcAft>
                <a:spcPts val="0"/>
              </a:spcAft>
              <a:buClr>
                <a:srgbClr val="020673"/>
              </a:buClr>
              <a:buSzPts val="1800"/>
              <a:buChar char="•"/>
              <a:defRPr/>
            </a:lvl4pPr>
            <a:lvl5pPr indent="-342900" lvl="4" marL="2286000" algn="l">
              <a:lnSpc>
                <a:spcPct val="90000"/>
              </a:lnSpc>
              <a:spcBef>
                <a:spcPts val="500"/>
              </a:spcBef>
              <a:spcAft>
                <a:spcPts val="0"/>
              </a:spcAft>
              <a:buClr>
                <a:srgbClr val="02067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055" name="Shape 1055"/>
        <p:cNvGrpSpPr/>
        <p:nvPr/>
      </p:nvGrpSpPr>
      <p:grpSpPr>
        <a:xfrm>
          <a:off x="0" y="0"/>
          <a:ext cx="0" cy="0"/>
          <a:chOff x="0" y="0"/>
          <a:chExt cx="0" cy="0"/>
        </a:xfrm>
      </p:grpSpPr>
      <p:sp>
        <p:nvSpPr>
          <p:cNvPr id="1056" name="Google Shape;1056;p48"/>
          <p:cNvSpPr txBox="1"/>
          <p:nvPr>
            <p:ph type="title"/>
          </p:nvPr>
        </p:nvSpPr>
        <p:spPr>
          <a:xfrm>
            <a:off x="572926" y="118002"/>
            <a:ext cx="9919228" cy="7479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3"/>
              </a:buClr>
              <a:buSzPts val="3200"/>
              <a:buFont typeface="Meiryo"/>
              <a:buNone/>
              <a:defRPr>
                <a:solidFill>
                  <a:schemeClr val="accent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7" name="Google Shape;1057;p48"/>
          <p:cNvSpPr txBox="1"/>
          <p:nvPr>
            <p:ph idx="1" type="body"/>
          </p:nvPr>
        </p:nvSpPr>
        <p:spPr>
          <a:xfrm>
            <a:off x="572925" y="1064654"/>
            <a:ext cx="11173597" cy="5112311"/>
          </a:xfrm>
          <a:prstGeom prst="rect">
            <a:avLst/>
          </a:prstGeom>
          <a:noFill/>
          <a:ln>
            <a:noFill/>
          </a:ln>
        </p:spPr>
        <p:txBody>
          <a:bodyPr anchorCtr="0" anchor="t" bIns="45700" lIns="91425" spcFirstLastPara="1" rIns="91425" wrap="square" tIns="45700">
            <a:normAutofit/>
          </a:bodyPr>
          <a:lstStyle>
            <a:lvl1pPr indent="-313245" lvl="0" marL="457200" algn="l">
              <a:lnSpc>
                <a:spcPct val="100000"/>
              </a:lnSpc>
              <a:spcBef>
                <a:spcPts val="0"/>
              </a:spcBef>
              <a:spcAft>
                <a:spcPts val="0"/>
              </a:spcAft>
              <a:buClr>
                <a:schemeClr val="dk1"/>
              </a:buClr>
              <a:buSzPts val="1333"/>
              <a:buFont typeface="Arial"/>
              <a:buChar char="•"/>
              <a:defRPr b="0" sz="1333">
                <a:solidFill>
                  <a:schemeClr val="dk1"/>
                </a:solidFill>
              </a:defRPr>
            </a:lvl1pPr>
            <a:lvl2pPr indent="-313245" lvl="1" marL="914400" algn="l">
              <a:lnSpc>
                <a:spcPct val="100000"/>
              </a:lnSpc>
              <a:spcBef>
                <a:spcPts val="400"/>
              </a:spcBef>
              <a:spcAft>
                <a:spcPts val="0"/>
              </a:spcAft>
              <a:buClr>
                <a:schemeClr val="dk1"/>
              </a:buClr>
              <a:buSzPts val="1333"/>
              <a:buChar char="•"/>
              <a:defRPr sz="1333">
                <a:solidFill>
                  <a:schemeClr val="dk1"/>
                </a:solidFill>
              </a:defRPr>
            </a:lvl2pPr>
            <a:lvl3pPr indent="-313245" lvl="2" marL="1371600" algn="l">
              <a:lnSpc>
                <a:spcPct val="100000"/>
              </a:lnSpc>
              <a:spcBef>
                <a:spcPts val="400"/>
              </a:spcBef>
              <a:spcAft>
                <a:spcPts val="0"/>
              </a:spcAft>
              <a:buClr>
                <a:schemeClr val="dk1"/>
              </a:buClr>
              <a:buSzPts val="1333"/>
              <a:buChar char="•"/>
              <a:defRPr sz="1333">
                <a:solidFill>
                  <a:schemeClr val="dk1"/>
                </a:solidFill>
              </a:defRPr>
            </a:lvl3pPr>
            <a:lvl4pPr indent="-313245" lvl="3" marL="1828800" algn="l">
              <a:lnSpc>
                <a:spcPct val="100000"/>
              </a:lnSpc>
              <a:spcBef>
                <a:spcPts val="400"/>
              </a:spcBef>
              <a:spcAft>
                <a:spcPts val="0"/>
              </a:spcAft>
              <a:buClr>
                <a:schemeClr val="dk1"/>
              </a:buClr>
              <a:buSzPts val="1333"/>
              <a:buChar char="•"/>
              <a:defRPr sz="1333">
                <a:solidFill>
                  <a:schemeClr val="dk1"/>
                </a:solidFill>
              </a:defRPr>
            </a:lvl4pPr>
            <a:lvl5pPr indent="-313245" lvl="4" marL="2286000" algn="l">
              <a:lnSpc>
                <a:spcPct val="100000"/>
              </a:lnSpc>
              <a:spcBef>
                <a:spcPts val="400"/>
              </a:spcBef>
              <a:spcAft>
                <a:spcPts val="0"/>
              </a:spcAft>
              <a:buClr>
                <a:schemeClr val="dk1"/>
              </a:buClr>
              <a:buSzPts val="1333"/>
              <a:buChar char="•"/>
              <a:defRPr sz="1333">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8" name="Google Shape;1058;p48"/>
          <p:cNvSpPr txBox="1"/>
          <p:nvPr>
            <p:ph idx="12" type="sldNum"/>
          </p:nvPr>
        </p:nvSpPr>
        <p:spPr>
          <a:xfrm>
            <a:off x="9185600" y="6356351"/>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1pPr>
            <a:lvl2pPr indent="0" lvl="1"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2pPr>
            <a:lvl3pPr indent="0" lvl="2"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3pPr>
            <a:lvl4pPr indent="0" lvl="3"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4pPr>
            <a:lvl5pPr indent="0" lvl="4"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5pPr>
            <a:lvl6pPr indent="0" lvl="5"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6pPr>
            <a:lvl7pPr indent="0" lvl="6"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7pPr>
            <a:lvl8pPr indent="0" lvl="7"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8pPr>
            <a:lvl9pPr indent="0" lvl="8"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pic>
        <p:nvPicPr>
          <p:cNvPr id="1059" name="Google Shape;1059;p48"/>
          <p:cNvPicPr preferRelativeResize="0"/>
          <p:nvPr/>
        </p:nvPicPr>
        <p:blipFill rotWithShape="1">
          <a:blip r:embed="rId2">
            <a:alphaModFix/>
          </a:blip>
          <a:srcRect b="0" l="0" r="0" t="0"/>
          <a:stretch/>
        </p:blipFill>
        <p:spPr>
          <a:xfrm>
            <a:off x="719667" y="699737"/>
            <a:ext cx="626303" cy="12695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060" name="Shape 1060"/>
        <p:cNvGrpSpPr/>
        <p:nvPr/>
      </p:nvGrpSpPr>
      <p:grpSpPr>
        <a:xfrm>
          <a:off x="0" y="0"/>
          <a:ext cx="0" cy="0"/>
          <a:chOff x="0" y="0"/>
          <a:chExt cx="0" cy="0"/>
        </a:xfrm>
      </p:grpSpPr>
      <p:sp>
        <p:nvSpPr>
          <p:cNvPr id="1061" name="Google Shape;1061;p49"/>
          <p:cNvSpPr txBox="1"/>
          <p:nvPr>
            <p:ph idx="11" type="ftr"/>
          </p:nvPr>
        </p:nvSpPr>
        <p:spPr>
          <a:xfrm>
            <a:off x="4038600" y="6356351"/>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2" name="Google Shape;1062;p49"/>
          <p:cNvSpPr txBox="1"/>
          <p:nvPr>
            <p:ph idx="1" type="body"/>
          </p:nvPr>
        </p:nvSpPr>
        <p:spPr>
          <a:xfrm>
            <a:off x="572925" y="1064654"/>
            <a:ext cx="5473328" cy="5112311"/>
          </a:xfrm>
          <a:prstGeom prst="rect">
            <a:avLst/>
          </a:prstGeom>
          <a:noFill/>
          <a:ln>
            <a:noFill/>
          </a:ln>
        </p:spPr>
        <p:txBody>
          <a:bodyPr anchorCtr="0" anchor="t" bIns="45700" lIns="91425" spcFirstLastPara="1" rIns="91425" wrap="square" tIns="45700">
            <a:normAutofit/>
          </a:bodyPr>
          <a:lstStyle>
            <a:lvl1pPr indent="-313245" lvl="0" marL="457200" algn="l">
              <a:lnSpc>
                <a:spcPct val="100000"/>
              </a:lnSpc>
              <a:spcBef>
                <a:spcPts val="0"/>
              </a:spcBef>
              <a:spcAft>
                <a:spcPts val="0"/>
              </a:spcAft>
              <a:buClr>
                <a:schemeClr val="accent2"/>
              </a:buClr>
              <a:buSzPts val="1333"/>
              <a:buFont typeface="Arial"/>
              <a:buChar char="•"/>
              <a:defRPr b="0" sz="1333">
                <a:solidFill>
                  <a:schemeClr val="dk1"/>
                </a:solidFill>
                <a:latin typeface="Calibri"/>
                <a:ea typeface="Calibri"/>
                <a:cs typeface="Calibri"/>
                <a:sym typeface="Calibri"/>
              </a:defRPr>
            </a:lvl1pPr>
            <a:lvl2pPr indent="-313245" lvl="1" marL="914400" algn="l">
              <a:lnSpc>
                <a:spcPct val="100000"/>
              </a:lnSpc>
              <a:spcBef>
                <a:spcPts val="400"/>
              </a:spcBef>
              <a:spcAft>
                <a:spcPts val="0"/>
              </a:spcAft>
              <a:buClr>
                <a:schemeClr val="accent2"/>
              </a:buClr>
              <a:buSzPts val="1333"/>
              <a:buChar char="•"/>
              <a:defRPr b="0" sz="1333">
                <a:solidFill>
                  <a:schemeClr val="dk1"/>
                </a:solidFill>
                <a:latin typeface="Calibri"/>
                <a:ea typeface="Calibri"/>
                <a:cs typeface="Calibri"/>
                <a:sym typeface="Calibri"/>
              </a:defRPr>
            </a:lvl2pPr>
            <a:lvl3pPr indent="-313245" lvl="2" marL="1371600" algn="l">
              <a:lnSpc>
                <a:spcPct val="100000"/>
              </a:lnSpc>
              <a:spcBef>
                <a:spcPts val="400"/>
              </a:spcBef>
              <a:spcAft>
                <a:spcPts val="0"/>
              </a:spcAft>
              <a:buClr>
                <a:schemeClr val="accent2"/>
              </a:buClr>
              <a:buSzPts val="1333"/>
              <a:buChar char="•"/>
              <a:defRPr b="0" sz="1333">
                <a:solidFill>
                  <a:schemeClr val="dk1"/>
                </a:solidFill>
                <a:latin typeface="Calibri"/>
                <a:ea typeface="Calibri"/>
                <a:cs typeface="Calibri"/>
                <a:sym typeface="Calibri"/>
              </a:defRPr>
            </a:lvl3pPr>
            <a:lvl4pPr indent="-313245" lvl="3" marL="1828800" algn="l">
              <a:lnSpc>
                <a:spcPct val="100000"/>
              </a:lnSpc>
              <a:spcBef>
                <a:spcPts val="400"/>
              </a:spcBef>
              <a:spcAft>
                <a:spcPts val="0"/>
              </a:spcAft>
              <a:buClr>
                <a:schemeClr val="accent2"/>
              </a:buClr>
              <a:buSzPts val="1333"/>
              <a:buChar char="•"/>
              <a:defRPr b="0" sz="1333">
                <a:solidFill>
                  <a:schemeClr val="dk1"/>
                </a:solidFill>
                <a:latin typeface="Calibri"/>
                <a:ea typeface="Calibri"/>
                <a:cs typeface="Calibri"/>
                <a:sym typeface="Calibri"/>
              </a:defRPr>
            </a:lvl4pPr>
            <a:lvl5pPr indent="-313245" lvl="4" marL="2286000" algn="l">
              <a:lnSpc>
                <a:spcPct val="100000"/>
              </a:lnSpc>
              <a:spcBef>
                <a:spcPts val="400"/>
              </a:spcBef>
              <a:spcAft>
                <a:spcPts val="0"/>
              </a:spcAft>
              <a:buClr>
                <a:schemeClr val="accent2"/>
              </a:buClr>
              <a:buSzPts val="1333"/>
              <a:buChar char="•"/>
              <a:defRPr b="0" sz="1333">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3" name="Google Shape;1063;p49"/>
          <p:cNvSpPr txBox="1"/>
          <p:nvPr>
            <p:ph idx="2" type="body"/>
          </p:nvPr>
        </p:nvSpPr>
        <p:spPr>
          <a:xfrm>
            <a:off x="6265981" y="1064654"/>
            <a:ext cx="5473328" cy="5112311"/>
          </a:xfrm>
          <a:prstGeom prst="rect">
            <a:avLst/>
          </a:prstGeom>
          <a:noFill/>
          <a:ln>
            <a:noFill/>
          </a:ln>
        </p:spPr>
        <p:txBody>
          <a:bodyPr anchorCtr="0" anchor="t" bIns="45700" lIns="91425" spcFirstLastPara="1" rIns="91425" wrap="square" tIns="45700">
            <a:normAutofit/>
          </a:bodyPr>
          <a:lstStyle>
            <a:lvl1pPr indent="-313245" lvl="0" marL="457200" algn="l">
              <a:lnSpc>
                <a:spcPct val="100000"/>
              </a:lnSpc>
              <a:spcBef>
                <a:spcPts val="0"/>
              </a:spcBef>
              <a:spcAft>
                <a:spcPts val="0"/>
              </a:spcAft>
              <a:buClr>
                <a:schemeClr val="dk1"/>
              </a:buClr>
              <a:buSzPts val="1333"/>
              <a:buFont typeface="Arial"/>
              <a:buChar char="•"/>
              <a:defRPr b="0" sz="1333">
                <a:solidFill>
                  <a:schemeClr val="dk1"/>
                </a:solidFill>
              </a:defRPr>
            </a:lvl1pPr>
            <a:lvl2pPr indent="-313245" lvl="1" marL="914400" algn="l">
              <a:lnSpc>
                <a:spcPct val="100000"/>
              </a:lnSpc>
              <a:spcBef>
                <a:spcPts val="400"/>
              </a:spcBef>
              <a:spcAft>
                <a:spcPts val="0"/>
              </a:spcAft>
              <a:buClr>
                <a:schemeClr val="dk1"/>
              </a:buClr>
              <a:buSzPts val="1333"/>
              <a:buChar char="•"/>
              <a:defRPr sz="1333">
                <a:solidFill>
                  <a:schemeClr val="dk1"/>
                </a:solidFill>
              </a:defRPr>
            </a:lvl2pPr>
            <a:lvl3pPr indent="-313245" lvl="2" marL="1371600" algn="l">
              <a:lnSpc>
                <a:spcPct val="100000"/>
              </a:lnSpc>
              <a:spcBef>
                <a:spcPts val="400"/>
              </a:spcBef>
              <a:spcAft>
                <a:spcPts val="0"/>
              </a:spcAft>
              <a:buClr>
                <a:schemeClr val="dk1"/>
              </a:buClr>
              <a:buSzPts val="1333"/>
              <a:buChar char="•"/>
              <a:defRPr sz="1333">
                <a:solidFill>
                  <a:schemeClr val="dk1"/>
                </a:solidFill>
              </a:defRPr>
            </a:lvl3pPr>
            <a:lvl4pPr indent="-313245" lvl="3" marL="1828800" algn="l">
              <a:lnSpc>
                <a:spcPct val="100000"/>
              </a:lnSpc>
              <a:spcBef>
                <a:spcPts val="400"/>
              </a:spcBef>
              <a:spcAft>
                <a:spcPts val="0"/>
              </a:spcAft>
              <a:buClr>
                <a:schemeClr val="dk1"/>
              </a:buClr>
              <a:buSzPts val="1333"/>
              <a:buChar char="•"/>
              <a:defRPr sz="1333">
                <a:solidFill>
                  <a:schemeClr val="dk1"/>
                </a:solidFill>
              </a:defRPr>
            </a:lvl4pPr>
            <a:lvl5pPr indent="-313245" lvl="4" marL="2286000" algn="l">
              <a:lnSpc>
                <a:spcPct val="100000"/>
              </a:lnSpc>
              <a:spcBef>
                <a:spcPts val="400"/>
              </a:spcBef>
              <a:spcAft>
                <a:spcPts val="0"/>
              </a:spcAft>
              <a:buClr>
                <a:schemeClr val="dk1"/>
              </a:buClr>
              <a:buSzPts val="1333"/>
              <a:buChar char="•"/>
              <a:defRPr sz="1333">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4" name="Google Shape;1064;p49"/>
          <p:cNvSpPr txBox="1"/>
          <p:nvPr>
            <p:ph type="title"/>
          </p:nvPr>
        </p:nvSpPr>
        <p:spPr>
          <a:xfrm>
            <a:off x="572926" y="118002"/>
            <a:ext cx="9919228" cy="7479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3"/>
              </a:buClr>
              <a:buSzPts val="3200"/>
              <a:buFont typeface="Meiryo"/>
              <a:buNone/>
              <a:defRPr>
                <a:solidFill>
                  <a:schemeClr val="accent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5" name="Google Shape;1065;p49"/>
          <p:cNvSpPr txBox="1"/>
          <p:nvPr>
            <p:ph idx="12" type="sldNum"/>
          </p:nvPr>
        </p:nvSpPr>
        <p:spPr>
          <a:xfrm>
            <a:off x="9185600" y="6356351"/>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1pPr>
            <a:lvl2pPr indent="0" lvl="1"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2pPr>
            <a:lvl3pPr indent="0" lvl="2"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3pPr>
            <a:lvl4pPr indent="0" lvl="3"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4pPr>
            <a:lvl5pPr indent="0" lvl="4"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5pPr>
            <a:lvl6pPr indent="0" lvl="5"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6pPr>
            <a:lvl7pPr indent="0" lvl="6"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7pPr>
            <a:lvl8pPr indent="0" lvl="7"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8pPr>
            <a:lvl9pPr indent="0" lvl="8"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pic>
        <p:nvPicPr>
          <p:cNvPr id="1066" name="Google Shape;1066;p49"/>
          <p:cNvPicPr preferRelativeResize="0"/>
          <p:nvPr/>
        </p:nvPicPr>
        <p:blipFill rotWithShape="1">
          <a:blip r:embed="rId2">
            <a:alphaModFix/>
          </a:blip>
          <a:srcRect b="0" l="0" r="0" t="0"/>
          <a:stretch/>
        </p:blipFill>
        <p:spPr>
          <a:xfrm>
            <a:off x="719667" y="699737"/>
            <a:ext cx="626303" cy="126953"/>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067" name="Shape 1067"/>
        <p:cNvGrpSpPr/>
        <p:nvPr/>
      </p:nvGrpSpPr>
      <p:grpSpPr>
        <a:xfrm>
          <a:off x="0" y="0"/>
          <a:ext cx="0" cy="0"/>
          <a:chOff x="0" y="0"/>
          <a:chExt cx="0" cy="0"/>
        </a:xfrm>
      </p:grpSpPr>
      <p:sp>
        <p:nvSpPr>
          <p:cNvPr id="1068" name="Google Shape;1068;p50"/>
          <p:cNvSpPr txBox="1"/>
          <p:nvPr>
            <p:ph idx="1" type="body"/>
          </p:nvPr>
        </p:nvSpPr>
        <p:spPr>
          <a:xfrm>
            <a:off x="572925" y="1064653"/>
            <a:ext cx="5473328" cy="798647"/>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600"/>
              <a:buNone/>
              <a:defRPr b="1" sz="1600">
                <a:solidFill>
                  <a:schemeClr val="dk2"/>
                </a:solidFill>
              </a:defRPr>
            </a:lvl1pPr>
            <a:lvl2pPr indent="-228600" lvl="1" marL="914400" algn="l">
              <a:lnSpc>
                <a:spcPct val="90000"/>
              </a:lnSpc>
              <a:spcBef>
                <a:spcPts val="500"/>
              </a:spcBef>
              <a:spcAft>
                <a:spcPts val="0"/>
              </a:spcAft>
              <a:buClr>
                <a:srgbClr val="020673"/>
              </a:buClr>
              <a:buSzPts val="2000"/>
              <a:buNone/>
              <a:defRPr b="1" sz="2000"/>
            </a:lvl2pPr>
            <a:lvl3pPr indent="-228600" lvl="2" marL="1371600" algn="l">
              <a:lnSpc>
                <a:spcPct val="90000"/>
              </a:lnSpc>
              <a:spcBef>
                <a:spcPts val="500"/>
              </a:spcBef>
              <a:spcAft>
                <a:spcPts val="0"/>
              </a:spcAft>
              <a:buClr>
                <a:srgbClr val="020673"/>
              </a:buClr>
              <a:buSzPts val="1800"/>
              <a:buNone/>
              <a:defRPr b="1" sz="1800"/>
            </a:lvl3pPr>
            <a:lvl4pPr indent="-228600" lvl="3" marL="1828800" algn="l">
              <a:lnSpc>
                <a:spcPct val="90000"/>
              </a:lnSpc>
              <a:spcBef>
                <a:spcPts val="500"/>
              </a:spcBef>
              <a:spcAft>
                <a:spcPts val="0"/>
              </a:spcAft>
              <a:buClr>
                <a:srgbClr val="020673"/>
              </a:buClr>
              <a:buSzPts val="1600"/>
              <a:buNone/>
              <a:defRPr b="1" sz="1600"/>
            </a:lvl4pPr>
            <a:lvl5pPr indent="-228600" lvl="4" marL="2286000" algn="l">
              <a:lnSpc>
                <a:spcPct val="90000"/>
              </a:lnSpc>
              <a:spcBef>
                <a:spcPts val="500"/>
              </a:spcBef>
              <a:spcAft>
                <a:spcPts val="0"/>
              </a:spcAft>
              <a:buClr>
                <a:srgbClr val="02067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69" name="Google Shape;1069;p50"/>
          <p:cNvSpPr txBox="1"/>
          <p:nvPr>
            <p:ph idx="2" type="body"/>
          </p:nvPr>
        </p:nvSpPr>
        <p:spPr>
          <a:xfrm>
            <a:off x="6265981" y="1064653"/>
            <a:ext cx="5473328" cy="798647"/>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600"/>
              <a:buNone/>
              <a:defRPr b="1" sz="1600">
                <a:solidFill>
                  <a:schemeClr val="dk2"/>
                </a:solidFill>
              </a:defRPr>
            </a:lvl1pPr>
            <a:lvl2pPr indent="-228600" lvl="1" marL="914400" algn="l">
              <a:lnSpc>
                <a:spcPct val="90000"/>
              </a:lnSpc>
              <a:spcBef>
                <a:spcPts val="500"/>
              </a:spcBef>
              <a:spcAft>
                <a:spcPts val="0"/>
              </a:spcAft>
              <a:buClr>
                <a:srgbClr val="020673"/>
              </a:buClr>
              <a:buSzPts val="2000"/>
              <a:buNone/>
              <a:defRPr b="1" sz="2000"/>
            </a:lvl2pPr>
            <a:lvl3pPr indent="-228600" lvl="2" marL="1371600" algn="l">
              <a:lnSpc>
                <a:spcPct val="90000"/>
              </a:lnSpc>
              <a:spcBef>
                <a:spcPts val="500"/>
              </a:spcBef>
              <a:spcAft>
                <a:spcPts val="0"/>
              </a:spcAft>
              <a:buClr>
                <a:srgbClr val="020673"/>
              </a:buClr>
              <a:buSzPts val="1800"/>
              <a:buNone/>
              <a:defRPr b="1" sz="1800"/>
            </a:lvl3pPr>
            <a:lvl4pPr indent="-228600" lvl="3" marL="1828800" algn="l">
              <a:lnSpc>
                <a:spcPct val="90000"/>
              </a:lnSpc>
              <a:spcBef>
                <a:spcPts val="500"/>
              </a:spcBef>
              <a:spcAft>
                <a:spcPts val="0"/>
              </a:spcAft>
              <a:buClr>
                <a:srgbClr val="020673"/>
              </a:buClr>
              <a:buSzPts val="1600"/>
              <a:buNone/>
              <a:defRPr b="1" sz="1600"/>
            </a:lvl4pPr>
            <a:lvl5pPr indent="-228600" lvl="4" marL="2286000" algn="l">
              <a:lnSpc>
                <a:spcPct val="90000"/>
              </a:lnSpc>
              <a:spcBef>
                <a:spcPts val="500"/>
              </a:spcBef>
              <a:spcAft>
                <a:spcPts val="0"/>
              </a:spcAft>
              <a:buClr>
                <a:srgbClr val="02067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70" name="Google Shape;1070;p50"/>
          <p:cNvSpPr txBox="1"/>
          <p:nvPr>
            <p:ph idx="11" type="ftr"/>
          </p:nvPr>
        </p:nvSpPr>
        <p:spPr>
          <a:xfrm>
            <a:off x="4038600" y="6356351"/>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1" name="Google Shape;1071;p50"/>
          <p:cNvSpPr txBox="1"/>
          <p:nvPr>
            <p:ph type="title"/>
          </p:nvPr>
        </p:nvSpPr>
        <p:spPr>
          <a:xfrm>
            <a:off x="572926" y="118002"/>
            <a:ext cx="9919228" cy="7479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3"/>
              </a:buClr>
              <a:buSzPts val="3200"/>
              <a:buFont typeface="Meiryo"/>
              <a:buNone/>
              <a:defRPr>
                <a:solidFill>
                  <a:schemeClr val="accent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2" name="Google Shape;1072;p50"/>
          <p:cNvSpPr txBox="1"/>
          <p:nvPr>
            <p:ph idx="3" type="body"/>
          </p:nvPr>
        </p:nvSpPr>
        <p:spPr>
          <a:xfrm>
            <a:off x="572925" y="2029988"/>
            <a:ext cx="5473328" cy="4146976"/>
          </a:xfrm>
          <a:prstGeom prst="rect">
            <a:avLst/>
          </a:prstGeom>
          <a:noFill/>
          <a:ln>
            <a:noFill/>
          </a:ln>
        </p:spPr>
        <p:txBody>
          <a:bodyPr anchorCtr="0" anchor="t" bIns="45700" lIns="91425" spcFirstLastPara="1" rIns="91425" wrap="square" tIns="45700">
            <a:normAutofit/>
          </a:bodyPr>
          <a:lstStyle>
            <a:lvl1pPr indent="-313245" lvl="0" marL="457200" algn="l">
              <a:lnSpc>
                <a:spcPct val="100000"/>
              </a:lnSpc>
              <a:spcBef>
                <a:spcPts val="0"/>
              </a:spcBef>
              <a:spcAft>
                <a:spcPts val="0"/>
              </a:spcAft>
              <a:buClr>
                <a:schemeClr val="accent2"/>
              </a:buClr>
              <a:buSzPts val="1333"/>
              <a:buFont typeface="Arial"/>
              <a:buChar char="•"/>
              <a:defRPr b="0" sz="1333">
                <a:solidFill>
                  <a:schemeClr val="dk1"/>
                </a:solidFill>
                <a:latin typeface="Calibri"/>
                <a:ea typeface="Calibri"/>
                <a:cs typeface="Calibri"/>
                <a:sym typeface="Calibri"/>
              </a:defRPr>
            </a:lvl1pPr>
            <a:lvl2pPr indent="-313245" lvl="1" marL="914400" algn="l">
              <a:lnSpc>
                <a:spcPct val="100000"/>
              </a:lnSpc>
              <a:spcBef>
                <a:spcPts val="400"/>
              </a:spcBef>
              <a:spcAft>
                <a:spcPts val="0"/>
              </a:spcAft>
              <a:buClr>
                <a:schemeClr val="accent2"/>
              </a:buClr>
              <a:buSzPts val="1333"/>
              <a:buChar char="•"/>
              <a:defRPr b="0" sz="1333">
                <a:solidFill>
                  <a:schemeClr val="dk1"/>
                </a:solidFill>
                <a:latin typeface="Calibri"/>
                <a:ea typeface="Calibri"/>
                <a:cs typeface="Calibri"/>
                <a:sym typeface="Calibri"/>
              </a:defRPr>
            </a:lvl2pPr>
            <a:lvl3pPr indent="-313245" lvl="2" marL="1371600" algn="l">
              <a:lnSpc>
                <a:spcPct val="100000"/>
              </a:lnSpc>
              <a:spcBef>
                <a:spcPts val="400"/>
              </a:spcBef>
              <a:spcAft>
                <a:spcPts val="0"/>
              </a:spcAft>
              <a:buClr>
                <a:schemeClr val="accent2"/>
              </a:buClr>
              <a:buSzPts val="1333"/>
              <a:buChar char="•"/>
              <a:defRPr b="0" sz="1333">
                <a:solidFill>
                  <a:schemeClr val="dk1"/>
                </a:solidFill>
                <a:latin typeface="Calibri"/>
                <a:ea typeface="Calibri"/>
                <a:cs typeface="Calibri"/>
                <a:sym typeface="Calibri"/>
              </a:defRPr>
            </a:lvl3pPr>
            <a:lvl4pPr indent="-313245" lvl="3" marL="1828800" algn="l">
              <a:lnSpc>
                <a:spcPct val="100000"/>
              </a:lnSpc>
              <a:spcBef>
                <a:spcPts val="400"/>
              </a:spcBef>
              <a:spcAft>
                <a:spcPts val="0"/>
              </a:spcAft>
              <a:buClr>
                <a:schemeClr val="accent2"/>
              </a:buClr>
              <a:buSzPts val="1333"/>
              <a:buChar char="•"/>
              <a:defRPr b="0" sz="1333">
                <a:solidFill>
                  <a:schemeClr val="dk1"/>
                </a:solidFill>
                <a:latin typeface="Calibri"/>
                <a:ea typeface="Calibri"/>
                <a:cs typeface="Calibri"/>
                <a:sym typeface="Calibri"/>
              </a:defRPr>
            </a:lvl4pPr>
            <a:lvl5pPr indent="-313245" lvl="4" marL="2286000" algn="l">
              <a:lnSpc>
                <a:spcPct val="100000"/>
              </a:lnSpc>
              <a:spcBef>
                <a:spcPts val="400"/>
              </a:spcBef>
              <a:spcAft>
                <a:spcPts val="0"/>
              </a:spcAft>
              <a:buClr>
                <a:schemeClr val="accent2"/>
              </a:buClr>
              <a:buSzPts val="1333"/>
              <a:buChar char="•"/>
              <a:defRPr b="0" sz="1333">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3" name="Google Shape;1073;p50"/>
          <p:cNvSpPr txBox="1"/>
          <p:nvPr>
            <p:ph idx="4" type="body"/>
          </p:nvPr>
        </p:nvSpPr>
        <p:spPr>
          <a:xfrm>
            <a:off x="6265981" y="2029988"/>
            <a:ext cx="5473328" cy="4146976"/>
          </a:xfrm>
          <a:prstGeom prst="rect">
            <a:avLst/>
          </a:prstGeom>
          <a:noFill/>
          <a:ln>
            <a:noFill/>
          </a:ln>
        </p:spPr>
        <p:txBody>
          <a:bodyPr anchorCtr="0" anchor="t" bIns="45700" lIns="91425" spcFirstLastPara="1" rIns="91425" wrap="square" tIns="45700">
            <a:normAutofit/>
          </a:bodyPr>
          <a:lstStyle>
            <a:lvl1pPr indent="-313245" lvl="0" marL="457200" algn="l">
              <a:lnSpc>
                <a:spcPct val="100000"/>
              </a:lnSpc>
              <a:spcBef>
                <a:spcPts val="0"/>
              </a:spcBef>
              <a:spcAft>
                <a:spcPts val="0"/>
              </a:spcAft>
              <a:buClr>
                <a:schemeClr val="dk1"/>
              </a:buClr>
              <a:buSzPts val="1333"/>
              <a:buFont typeface="Arial"/>
              <a:buChar char="•"/>
              <a:defRPr b="0" sz="1333">
                <a:solidFill>
                  <a:schemeClr val="dk1"/>
                </a:solidFill>
              </a:defRPr>
            </a:lvl1pPr>
            <a:lvl2pPr indent="-313245" lvl="1" marL="914400" algn="l">
              <a:lnSpc>
                <a:spcPct val="100000"/>
              </a:lnSpc>
              <a:spcBef>
                <a:spcPts val="400"/>
              </a:spcBef>
              <a:spcAft>
                <a:spcPts val="0"/>
              </a:spcAft>
              <a:buClr>
                <a:schemeClr val="dk1"/>
              </a:buClr>
              <a:buSzPts val="1333"/>
              <a:buChar char="•"/>
              <a:defRPr sz="1333">
                <a:solidFill>
                  <a:schemeClr val="dk1"/>
                </a:solidFill>
              </a:defRPr>
            </a:lvl2pPr>
            <a:lvl3pPr indent="-313245" lvl="2" marL="1371600" algn="l">
              <a:lnSpc>
                <a:spcPct val="100000"/>
              </a:lnSpc>
              <a:spcBef>
                <a:spcPts val="400"/>
              </a:spcBef>
              <a:spcAft>
                <a:spcPts val="0"/>
              </a:spcAft>
              <a:buClr>
                <a:schemeClr val="dk1"/>
              </a:buClr>
              <a:buSzPts val="1333"/>
              <a:buChar char="•"/>
              <a:defRPr sz="1333">
                <a:solidFill>
                  <a:schemeClr val="dk1"/>
                </a:solidFill>
              </a:defRPr>
            </a:lvl3pPr>
            <a:lvl4pPr indent="-313245" lvl="3" marL="1828800" algn="l">
              <a:lnSpc>
                <a:spcPct val="100000"/>
              </a:lnSpc>
              <a:spcBef>
                <a:spcPts val="400"/>
              </a:spcBef>
              <a:spcAft>
                <a:spcPts val="0"/>
              </a:spcAft>
              <a:buClr>
                <a:schemeClr val="dk1"/>
              </a:buClr>
              <a:buSzPts val="1333"/>
              <a:buChar char="•"/>
              <a:defRPr sz="1333">
                <a:solidFill>
                  <a:schemeClr val="dk1"/>
                </a:solidFill>
              </a:defRPr>
            </a:lvl4pPr>
            <a:lvl5pPr indent="-313245" lvl="4" marL="2286000" algn="l">
              <a:lnSpc>
                <a:spcPct val="100000"/>
              </a:lnSpc>
              <a:spcBef>
                <a:spcPts val="400"/>
              </a:spcBef>
              <a:spcAft>
                <a:spcPts val="0"/>
              </a:spcAft>
              <a:buClr>
                <a:schemeClr val="dk1"/>
              </a:buClr>
              <a:buSzPts val="1333"/>
              <a:buChar char="•"/>
              <a:defRPr sz="1333">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4" name="Google Shape;1074;p50"/>
          <p:cNvSpPr txBox="1"/>
          <p:nvPr>
            <p:ph idx="12" type="sldNum"/>
          </p:nvPr>
        </p:nvSpPr>
        <p:spPr>
          <a:xfrm>
            <a:off x="9185600" y="6356351"/>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1pPr>
            <a:lvl2pPr indent="0" lvl="1"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2pPr>
            <a:lvl3pPr indent="0" lvl="2"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3pPr>
            <a:lvl4pPr indent="0" lvl="3"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4pPr>
            <a:lvl5pPr indent="0" lvl="4"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5pPr>
            <a:lvl6pPr indent="0" lvl="5"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6pPr>
            <a:lvl7pPr indent="0" lvl="6"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7pPr>
            <a:lvl8pPr indent="0" lvl="7"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8pPr>
            <a:lvl9pPr indent="0" lvl="8"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pic>
        <p:nvPicPr>
          <p:cNvPr id="1075" name="Google Shape;1075;p50"/>
          <p:cNvPicPr preferRelativeResize="0"/>
          <p:nvPr/>
        </p:nvPicPr>
        <p:blipFill rotWithShape="1">
          <a:blip r:embed="rId2">
            <a:alphaModFix/>
          </a:blip>
          <a:srcRect b="0" l="0" r="0" t="0"/>
          <a:stretch/>
        </p:blipFill>
        <p:spPr>
          <a:xfrm>
            <a:off x="719667" y="699737"/>
            <a:ext cx="626303" cy="12695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076" name="Shape 1076"/>
        <p:cNvGrpSpPr/>
        <p:nvPr/>
      </p:nvGrpSpPr>
      <p:grpSpPr>
        <a:xfrm>
          <a:off x="0" y="0"/>
          <a:ext cx="0" cy="0"/>
          <a:chOff x="0" y="0"/>
          <a:chExt cx="0" cy="0"/>
        </a:xfrm>
      </p:grpSpPr>
      <p:sp>
        <p:nvSpPr>
          <p:cNvPr id="1077" name="Google Shape;1077;p51"/>
          <p:cNvSpPr txBox="1"/>
          <p:nvPr>
            <p:ph type="title"/>
          </p:nvPr>
        </p:nvSpPr>
        <p:spPr>
          <a:xfrm>
            <a:off x="445478" y="987425"/>
            <a:ext cx="4261957" cy="106997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3"/>
              </a:buClr>
              <a:buSzPts val="3200"/>
              <a:buFont typeface="Meiryo"/>
              <a:buNone/>
              <a:defRPr sz="3200">
                <a:solidFill>
                  <a:schemeClr val="accent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8" name="Google Shape;1078;p51"/>
          <p:cNvSpPr txBox="1"/>
          <p:nvPr>
            <p:ph idx="1" type="body"/>
          </p:nvPr>
        </p:nvSpPr>
        <p:spPr>
          <a:xfrm>
            <a:off x="581888" y="2239717"/>
            <a:ext cx="4119065" cy="393724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b="0" sz="1600">
                <a:solidFill>
                  <a:schemeClr val="dk1"/>
                </a:solidFill>
              </a:defRPr>
            </a:lvl1pPr>
            <a:lvl2pPr indent="-228600" lvl="1" marL="914400" algn="l">
              <a:lnSpc>
                <a:spcPct val="90000"/>
              </a:lnSpc>
              <a:spcBef>
                <a:spcPts val="500"/>
              </a:spcBef>
              <a:spcAft>
                <a:spcPts val="0"/>
              </a:spcAft>
              <a:buClr>
                <a:srgbClr val="020673"/>
              </a:buClr>
              <a:buSzPts val="1400"/>
              <a:buNone/>
              <a:defRPr sz="1400"/>
            </a:lvl2pPr>
            <a:lvl3pPr indent="-228600" lvl="2" marL="1371600" algn="l">
              <a:lnSpc>
                <a:spcPct val="90000"/>
              </a:lnSpc>
              <a:spcBef>
                <a:spcPts val="500"/>
              </a:spcBef>
              <a:spcAft>
                <a:spcPts val="0"/>
              </a:spcAft>
              <a:buClr>
                <a:srgbClr val="020673"/>
              </a:buClr>
              <a:buSzPts val="1200"/>
              <a:buNone/>
              <a:defRPr sz="1200"/>
            </a:lvl3pPr>
            <a:lvl4pPr indent="-228600" lvl="3" marL="1828800" algn="l">
              <a:lnSpc>
                <a:spcPct val="90000"/>
              </a:lnSpc>
              <a:spcBef>
                <a:spcPts val="500"/>
              </a:spcBef>
              <a:spcAft>
                <a:spcPts val="0"/>
              </a:spcAft>
              <a:buClr>
                <a:srgbClr val="020673"/>
              </a:buClr>
              <a:buSzPts val="1000"/>
              <a:buNone/>
              <a:defRPr sz="1000"/>
            </a:lvl4pPr>
            <a:lvl5pPr indent="-228600" lvl="4" marL="2286000" algn="l">
              <a:lnSpc>
                <a:spcPct val="90000"/>
              </a:lnSpc>
              <a:spcBef>
                <a:spcPts val="500"/>
              </a:spcBef>
              <a:spcAft>
                <a:spcPts val="0"/>
              </a:spcAft>
              <a:buClr>
                <a:srgbClr val="02067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9" name="Google Shape;1079;p51"/>
          <p:cNvSpPr txBox="1"/>
          <p:nvPr>
            <p:ph idx="11" type="ftr"/>
          </p:nvPr>
        </p:nvSpPr>
        <p:spPr>
          <a:xfrm>
            <a:off x="4038600" y="6356351"/>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0" name="Google Shape;1080;p51"/>
          <p:cNvSpPr txBox="1"/>
          <p:nvPr>
            <p:ph idx="2" type="body"/>
          </p:nvPr>
        </p:nvSpPr>
        <p:spPr>
          <a:xfrm>
            <a:off x="4918587" y="987424"/>
            <a:ext cx="6827936" cy="5189539"/>
          </a:xfrm>
          <a:prstGeom prst="rect">
            <a:avLst/>
          </a:prstGeom>
          <a:noFill/>
          <a:ln>
            <a:noFill/>
          </a:ln>
        </p:spPr>
        <p:txBody>
          <a:bodyPr anchorCtr="0" anchor="t" bIns="45700" lIns="91425" spcFirstLastPara="1" rIns="91425" wrap="square" tIns="45700">
            <a:normAutofit/>
          </a:bodyPr>
          <a:lstStyle>
            <a:lvl1pPr indent="-313245" lvl="0" marL="457200" algn="l">
              <a:lnSpc>
                <a:spcPct val="100000"/>
              </a:lnSpc>
              <a:spcBef>
                <a:spcPts val="0"/>
              </a:spcBef>
              <a:spcAft>
                <a:spcPts val="0"/>
              </a:spcAft>
              <a:buClr>
                <a:schemeClr val="accent2"/>
              </a:buClr>
              <a:buSzPts val="1333"/>
              <a:buFont typeface="Arial"/>
              <a:buChar char="•"/>
              <a:defRPr b="0" sz="1333">
                <a:solidFill>
                  <a:schemeClr val="dk1"/>
                </a:solidFill>
                <a:latin typeface="Calibri"/>
                <a:ea typeface="Calibri"/>
                <a:cs typeface="Calibri"/>
                <a:sym typeface="Calibri"/>
              </a:defRPr>
            </a:lvl1pPr>
            <a:lvl2pPr indent="-313245" lvl="1" marL="914400" algn="l">
              <a:lnSpc>
                <a:spcPct val="100000"/>
              </a:lnSpc>
              <a:spcBef>
                <a:spcPts val="400"/>
              </a:spcBef>
              <a:spcAft>
                <a:spcPts val="0"/>
              </a:spcAft>
              <a:buClr>
                <a:schemeClr val="accent2"/>
              </a:buClr>
              <a:buSzPts val="1333"/>
              <a:buChar char="•"/>
              <a:defRPr b="0" sz="1333">
                <a:solidFill>
                  <a:schemeClr val="dk1"/>
                </a:solidFill>
                <a:latin typeface="Calibri"/>
                <a:ea typeface="Calibri"/>
                <a:cs typeface="Calibri"/>
                <a:sym typeface="Calibri"/>
              </a:defRPr>
            </a:lvl2pPr>
            <a:lvl3pPr indent="-313245" lvl="2" marL="1371600" algn="l">
              <a:lnSpc>
                <a:spcPct val="100000"/>
              </a:lnSpc>
              <a:spcBef>
                <a:spcPts val="400"/>
              </a:spcBef>
              <a:spcAft>
                <a:spcPts val="0"/>
              </a:spcAft>
              <a:buClr>
                <a:schemeClr val="accent2"/>
              </a:buClr>
              <a:buSzPts val="1333"/>
              <a:buChar char="•"/>
              <a:defRPr b="0" sz="1333">
                <a:solidFill>
                  <a:schemeClr val="dk1"/>
                </a:solidFill>
                <a:latin typeface="Calibri"/>
                <a:ea typeface="Calibri"/>
                <a:cs typeface="Calibri"/>
                <a:sym typeface="Calibri"/>
              </a:defRPr>
            </a:lvl3pPr>
            <a:lvl4pPr indent="-313245" lvl="3" marL="1828800" algn="l">
              <a:lnSpc>
                <a:spcPct val="100000"/>
              </a:lnSpc>
              <a:spcBef>
                <a:spcPts val="400"/>
              </a:spcBef>
              <a:spcAft>
                <a:spcPts val="0"/>
              </a:spcAft>
              <a:buClr>
                <a:schemeClr val="accent2"/>
              </a:buClr>
              <a:buSzPts val="1333"/>
              <a:buChar char="•"/>
              <a:defRPr b="0" sz="1333">
                <a:solidFill>
                  <a:schemeClr val="dk1"/>
                </a:solidFill>
                <a:latin typeface="Calibri"/>
                <a:ea typeface="Calibri"/>
                <a:cs typeface="Calibri"/>
                <a:sym typeface="Calibri"/>
              </a:defRPr>
            </a:lvl4pPr>
            <a:lvl5pPr indent="-313245" lvl="4" marL="2286000" algn="l">
              <a:lnSpc>
                <a:spcPct val="100000"/>
              </a:lnSpc>
              <a:spcBef>
                <a:spcPts val="400"/>
              </a:spcBef>
              <a:spcAft>
                <a:spcPts val="0"/>
              </a:spcAft>
              <a:buClr>
                <a:schemeClr val="accent2"/>
              </a:buClr>
              <a:buSzPts val="1333"/>
              <a:buChar char="•"/>
              <a:defRPr b="0" sz="1333">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1" name="Google Shape;1081;p51"/>
          <p:cNvSpPr txBox="1"/>
          <p:nvPr>
            <p:ph idx="12" type="sldNum"/>
          </p:nvPr>
        </p:nvSpPr>
        <p:spPr>
          <a:xfrm>
            <a:off x="9185600" y="6356351"/>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1pPr>
            <a:lvl2pPr indent="0" lvl="1"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2pPr>
            <a:lvl3pPr indent="0" lvl="2"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3pPr>
            <a:lvl4pPr indent="0" lvl="3"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4pPr>
            <a:lvl5pPr indent="0" lvl="4"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5pPr>
            <a:lvl6pPr indent="0" lvl="5"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6pPr>
            <a:lvl7pPr indent="0" lvl="6"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7pPr>
            <a:lvl8pPr indent="0" lvl="7"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8pPr>
            <a:lvl9pPr indent="0" lvl="8"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pic>
        <p:nvPicPr>
          <p:cNvPr id="1082" name="Google Shape;1082;p51"/>
          <p:cNvPicPr preferRelativeResize="0"/>
          <p:nvPr/>
        </p:nvPicPr>
        <p:blipFill rotWithShape="1">
          <a:blip r:embed="rId2">
            <a:alphaModFix/>
          </a:blip>
          <a:srcRect b="0" l="0" r="0" t="0"/>
          <a:stretch/>
        </p:blipFill>
        <p:spPr>
          <a:xfrm>
            <a:off x="581887" y="1998779"/>
            <a:ext cx="775263" cy="15714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 type="obj">
  <p:cSld name="OBJECT">
    <p:spTree>
      <p:nvGrpSpPr>
        <p:cNvPr id="314" name="Shape 314"/>
        <p:cNvGrpSpPr/>
        <p:nvPr/>
      </p:nvGrpSpPr>
      <p:grpSpPr>
        <a:xfrm>
          <a:off x="0" y="0"/>
          <a:ext cx="0" cy="0"/>
          <a:chOff x="0" y="0"/>
          <a:chExt cx="0" cy="0"/>
        </a:xfrm>
      </p:grpSpPr>
      <p:sp>
        <p:nvSpPr>
          <p:cNvPr id="315" name="Google Shape;315;p34"/>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2067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6" name="Google Shape;316;p34"/>
          <p:cNvSpPr txBox="1"/>
          <p:nvPr>
            <p:ph idx="1" type="body"/>
          </p:nvPr>
        </p:nvSpPr>
        <p:spPr>
          <a:xfrm>
            <a:off x="950400" y="1065600"/>
            <a:ext cx="10461600" cy="52128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020673"/>
              </a:buClr>
              <a:buSzPts val="1800"/>
              <a:buChar char="•"/>
              <a:defRPr/>
            </a:lvl1pPr>
            <a:lvl2pPr indent="-342900" lvl="1" marL="914400" algn="l">
              <a:lnSpc>
                <a:spcPct val="90000"/>
              </a:lnSpc>
              <a:spcBef>
                <a:spcPts val="500"/>
              </a:spcBef>
              <a:spcAft>
                <a:spcPts val="0"/>
              </a:spcAft>
              <a:buClr>
                <a:srgbClr val="020673"/>
              </a:buClr>
              <a:buSzPts val="1800"/>
              <a:buChar char="•"/>
              <a:defRPr/>
            </a:lvl2pPr>
            <a:lvl3pPr indent="-342900" lvl="2" marL="1371600" algn="l">
              <a:lnSpc>
                <a:spcPct val="90000"/>
              </a:lnSpc>
              <a:spcBef>
                <a:spcPts val="500"/>
              </a:spcBef>
              <a:spcAft>
                <a:spcPts val="0"/>
              </a:spcAft>
              <a:buClr>
                <a:srgbClr val="020673"/>
              </a:buClr>
              <a:buSzPts val="1800"/>
              <a:buChar char="•"/>
              <a:defRPr/>
            </a:lvl3pPr>
            <a:lvl4pPr indent="-342900" lvl="3" marL="1828800" algn="l">
              <a:lnSpc>
                <a:spcPct val="90000"/>
              </a:lnSpc>
              <a:spcBef>
                <a:spcPts val="500"/>
              </a:spcBef>
              <a:spcAft>
                <a:spcPts val="0"/>
              </a:spcAft>
              <a:buClr>
                <a:srgbClr val="020673"/>
              </a:buClr>
              <a:buSzPts val="1800"/>
              <a:buChar char="•"/>
              <a:defRPr/>
            </a:lvl4pPr>
            <a:lvl5pPr indent="-342900" lvl="4" marL="2286000" algn="l">
              <a:lnSpc>
                <a:spcPct val="90000"/>
              </a:lnSpc>
              <a:spcBef>
                <a:spcPts val="500"/>
              </a:spcBef>
              <a:spcAft>
                <a:spcPts val="0"/>
              </a:spcAft>
              <a:buClr>
                <a:srgbClr val="02067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7" name="Google Shape;317;p34"/>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1pPr>
            <a:lvl2pPr indent="0" lvl="1"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2pPr>
            <a:lvl3pPr indent="0" lvl="2"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3pPr>
            <a:lvl4pPr indent="0" lvl="3"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4pPr>
            <a:lvl5pPr indent="0" lvl="4"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5pPr>
            <a:lvl6pPr indent="0" lvl="5"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6pPr>
            <a:lvl7pPr indent="0" lvl="6"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7pPr>
            <a:lvl8pPr indent="0" lvl="7"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8pPr>
            <a:lvl9pPr indent="0" lvl="8"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sp>
        <p:nvSpPr>
          <p:cNvPr id="318" name="Google Shape;318;p34"/>
          <p:cNvSpPr txBox="1"/>
          <p:nvPr>
            <p:ph idx="11" type="ftr"/>
          </p:nvPr>
        </p:nvSpPr>
        <p:spPr>
          <a:xfrm>
            <a:off x="70829"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083" name="Shape 1083"/>
        <p:cNvGrpSpPr/>
        <p:nvPr/>
      </p:nvGrpSpPr>
      <p:grpSpPr>
        <a:xfrm>
          <a:off x="0" y="0"/>
          <a:ext cx="0" cy="0"/>
          <a:chOff x="0" y="0"/>
          <a:chExt cx="0" cy="0"/>
        </a:xfrm>
      </p:grpSpPr>
      <p:sp>
        <p:nvSpPr>
          <p:cNvPr id="1084" name="Google Shape;1084;p52"/>
          <p:cNvSpPr/>
          <p:nvPr>
            <p:ph idx="2" type="pic"/>
          </p:nvPr>
        </p:nvSpPr>
        <p:spPr>
          <a:xfrm>
            <a:off x="4912105" y="987426"/>
            <a:ext cx="6834417" cy="5189537"/>
          </a:xfrm>
          <a:prstGeom prst="rect">
            <a:avLst/>
          </a:prstGeom>
          <a:noFill/>
          <a:ln>
            <a:noFill/>
          </a:ln>
        </p:spPr>
      </p:sp>
      <p:sp>
        <p:nvSpPr>
          <p:cNvPr id="1085" name="Google Shape;1085;p52"/>
          <p:cNvSpPr txBox="1"/>
          <p:nvPr>
            <p:ph idx="1" type="body"/>
          </p:nvPr>
        </p:nvSpPr>
        <p:spPr>
          <a:xfrm>
            <a:off x="458054" y="2239718"/>
            <a:ext cx="4251860" cy="393724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b="0" sz="1600">
                <a:solidFill>
                  <a:schemeClr val="dk1"/>
                </a:solidFill>
              </a:defRPr>
            </a:lvl1pPr>
            <a:lvl2pPr indent="-228600" lvl="1" marL="914400" algn="l">
              <a:lnSpc>
                <a:spcPct val="90000"/>
              </a:lnSpc>
              <a:spcBef>
                <a:spcPts val="500"/>
              </a:spcBef>
              <a:spcAft>
                <a:spcPts val="0"/>
              </a:spcAft>
              <a:buClr>
                <a:srgbClr val="020673"/>
              </a:buClr>
              <a:buSzPts val="1400"/>
              <a:buNone/>
              <a:defRPr sz="1400"/>
            </a:lvl2pPr>
            <a:lvl3pPr indent="-228600" lvl="2" marL="1371600" algn="l">
              <a:lnSpc>
                <a:spcPct val="90000"/>
              </a:lnSpc>
              <a:spcBef>
                <a:spcPts val="500"/>
              </a:spcBef>
              <a:spcAft>
                <a:spcPts val="0"/>
              </a:spcAft>
              <a:buClr>
                <a:srgbClr val="020673"/>
              </a:buClr>
              <a:buSzPts val="1200"/>
              <a:buNone/>
              <a:defRPr sz="1200"/>
            </a:lvl3pPr>
            <a:lvl4pPr indent="-228600" lvl="3" marL="1828800" algn="l">
              <a:lnSpc>
                <a:spcPct val="90000"/>
              </a:lnSpc>
              <a:spcBef>
                <a:spcPts val="500"/>
              </a:spcBef>
              <a:spcAft>
                <a:spcPts val="0"/>
              </a:spcAft>
              <a:buClr>
                <a:srgbClr val="020673"/>
              </a:buClr>
              <a:buSzPts val="1000"/>
              <a:buNone/>
              <a:defRPr sz="1000"/>
            </a:lvl4pPr>
            <a:lvl5pPr indent="-228600" lvl="4" marL="2286000" algn="l">
              <a:lnSpc>
                <a:spcPct val="90000"/>
              </a:lnSpc>
              <a:spcBef>
                <a:spcPts val="500"/>
              </a:spcBef>
              <a:spcAft>
                <a:spcPts val="0"/>
              </a:spcAft>
              <a:buClr>
                <a:srgbClr val="020673"/>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86" name="Google Shape;1086;p52"/>
          <p:cNvSpPr txBox="1"/>
          <p:nvPr>
            <p:ph idx="11" type="ftr"/>
          </p:nvPr>
        </p:nvSpPr>
        <p:spPr>
          <a:xfrm>
            <a:off x="4038600" y="6356351"/>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7" name="Google Shape;1087;p52"/>
          <p:cNvSpPr txBox="1"/>
          <p:nvPr>
            <p:ph type="title"/>
          </p:nvPr>
        </p:nvSpPr>
        <p:spPr>
          <a:xfrm>
            <a:off x="458054" y="987425"/>
            <a:ext cx="4251860" cy="106997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3"/>
              </a:buClr>
              <a:buSzPts val="3200"/>
              <a:buFont typeface="Meiryo"/>
              <a:buNone/>
              <a:defRPr sz="3200">
                <a:solidFill>
                  <a:schemeClr val="accent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8" name="Google Shape;1088;p52"/>
          <p:cNvSpPr txBox="1"/>
          <p:nvPr>
            <p:ph idx="12" type="sldNum"/>
          </p:nvPr>
        </p:nvSpPr>
        <p:spPr>
          <a:xfrm>
            <a:off x="9185600" y="6356351"/>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1pPr>
            <a:lvl2pPr indent="0" lvl="1"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2pPr>
            <a:lvl3pPr indent="0" lvl="2"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3pPr>
            <a:lvl4pPr indent="0" lvl="3"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4pPr>
            <a:lvl5pPr indent="0" lvl="4"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5pPr>
            <a:lvl6pPr indent="0" lvl="5"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6pPr>
            <a:lvl7pPr indent="0" lvl="6"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7pPr>
            <a:lvl8pPr indent="0" lvl="7"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8pPr>
            <a:lvl9pPr indent="0" lvl="8"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pic>
        <p:nvPicPr>
          <p:cNvPr id="1089" name="Google Shape;1089;p52"/>
          <p:cNvPicPr preferRelativeResize="0"/>
          <p:nvPr/>
        </p:nvPicPr>
        <p:blipFill rotWithShape="1">
          <a:blip r:embed="rId2">
            <a:alphaModFix/>
          </a:blip>
          <a:srcRect b="0" l="0" r="0" t="0"/>
          <a:stretch/>
        </p:blipFill>
        <p:spPr>
          <a:xfrm>
            <a:off x="581887" y="1998779"/>
            <a:ext cx="775263" cy="157148"/>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090" name="Shape 1090"/>
        <p:cNvGrpSpPr/>
        <p:nvPr/>
      </p:nvGrpSpPr>
      <p:grpSpPr>
        <a:xfrm>
          <a:off x="0" y="0"/>
          <a:ext cx="0" cy="0"/>
          <a:chOff x="0" y="0"/>
          <a:chExt cx="0" cy="0"/>
        </a:xfrm>
      </p:grpSpPr>
      <p:sp>
        <p:nvSpPr>
          <p:cNvPr id="1091" name="Google Shape;1091;p53"/>
          <p:cNvSpPr txBox="1"/>
          <p:nvPr>
            <p:ph idx="11" type="ftr"/>
          </p:nvPr>
        </p:nvSpPr>
        <p:spPr>
          <a:xfrm>
            <a:off x="4038600" y="6356351"/>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2" name="Google Shape;1092;p53"/>
          <p:cNvSpPr txBox="1"/>
          <p:nvPr>
            <p:ph type="title"/>
          </p:nvPr>
        </p:nvSpPr>
        <p:spPr>
          <a:xfrm>
            <a:off x="572926" y="118002"/>
            <a:ext cx="9919228" cy="7479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3"/>
              </a:buClr>
              <a:buSzPts val="3200"/>
              <a:buFont typeface="Meiryo"/>
              <a:buNone/>
              <a:defRPr>
                <a:solidFill>
                  <a:schemeClr val="accent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3" name="Google Shape;1093;p53"/>
          <p:cNvSpPr txBox="1"/>
          <p:nvPr>
            <p:ph idx="12" type="sldNum"/>
          </p:nvPr>
        </p:nvSpPr>
        <p:spPr>
          <a:xfrm>
            <a:off x="9185600" y="6356351"/>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1pPr>
            <a:lvl2pPr indent="0" lvl="1"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2pPr>
            <a:lvl3pPr indent="0" lvl="2"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3pPr>
            <a:lvl4pPr indent="0" lvl="3"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4pPr>
            <a:lvl5pPr indent="0" lvl="4"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5pPr>
            <a:lvl6pPr indent="0" lvl="5"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6pPr>
            <a:lvl7pPr indent="0" lvl="6"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7pPr>
            <a:lvl8pPr indent="0" lvl="7"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8pPr>
            <a:lvl9pPr indent="0" lvl="8"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pic>
        <p:nvPicPr>
          <p:cNvPr id="1094" name="Google Shape;1094;p53"/>
          <p:cNvPicPr preferRelativeResize="0"/>
          <p:nvPr/>
        </p:nvPicPr>
        <p:blipFill rotWithShape="1">
          <a:blip r:embed="rId2">
            <a:alphaModFix/>
          </a:blip>
          <a:srcRect b="0" l="0" r="0" t="0"/>
          <a:stretch/>
        </p:blipFill>
        <p:spPr>
          <a:xfrm>
            <a:off x="719667" y="699737"/>
            <a:ext cx="626303" cy="12695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p:spTree>
      <p:nvGrpSpPr>
        <p:cNvPr id="1095" name="Shape 1095"/>
        <p:cNvGrpSpPr/>
        <p:nvPr/>
      </p:nvGrpSpPr>
      <p:grpSpPr>
        <a:xfrm>
          <a:off x="0" y="0"/>
          <a:ext cx="0" cy="0"/>
          <a:chOff x="0" y="0"/>
          <a:chExt cx="0" cy="0"/>
        </a:xfrm>
      </p:grpSpPr>
      <p:sp>
        <p:nvSpPr>
          <p:cNvPr id="1096" name="Google Shape;1096;p54"/>
          <p:cNvSpPr txBox="1"/>
          <p:nvPr>
            <p:ph type="title"/>
          </p:nvPr>
        </p:nvSpPr>
        <p:spPr>
          <a:xfrm rot="5400000">
            <a:off x="7638134" y="2068575"/>
            <a:ext cx="5403241" cy="281353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3"/>
              </a:buClr>
              <a:buSzPts val="3200"/>
              <a:buFont typeface="Meiryo"/>
              <a:buNone/>
              <a:defRPr>
                <a:solidFill>
                  <a:schemeClr val="accent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7" name="Google Shape;1097;p54"/>
          <p:cNvSpPr txBox="1"/>
          <p:nvPr>
            <p:ph idx="11" type="ftr"/>
          </p:nvPr>
        </p:nvSpPr>
        <p:spPr>
          <a:xfrm>
            <a:off x="4038600" y="6356351"/>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8" name="Google Shape;1098;p54"/>
          <p:cNvSpPr txBox="1"/>
          <p:nvPr>
            <p:ph idx="1" type="body"/>
          </p:nvPr>
        </p:nvSpPr>
        <p:spPr>
          <a:xfrm rot="5400000">
            <a:off x="1950236" y="-603590"/>
            <a:ext cx="5403241" cy="8157868"/>
          </a:xfrm>
          <a:prstGeom prst="rect">
            <a:avLst/>
          </a:prstGeom>
          <a:noFill/>
          <a:ln>
            <a:noFill/>
          </a:ln>
        </p:spPr>
        <p:txBody>
          <a:bodyPr anchorCtr="0" anchor="t" bIns="45700" lIns="91425" spcFirstLastPara="1" rIns="91425" wrap="square" tIns="45700">
            <a:normAutofit/>
          </a:bodyPr>
          <a:lstStyle>
            <a:lvl1pPr indent="-313245" lvl="0" marL="457200" algn="l">
              <a:lnSpc>
                <a:spcPct val="100000"/>
              </a:lnSpc>
              <a:spcBef>
                <a:spcPts val="0"/>
              </a:spcBef>
              <a:spcAft>
                <a:spcPts val="0"/>
              </a:spcAft>
              <a:buClr>
                <a:schemeClr val="accent2"/>
              </a:buClr>
              <a:buSzPts val="1333"/>
              <a:buFont typeface="Arial"/>
              <a:buChar char="•"/>
              <a:defRPr b="0" sz="1333">
                <a:solidFill>
                  <a:schemeClr val="dk1"/>
                </a:solidFill>
                <a:latin typeface="Calibri"/>
                <a:ea typeface="Calibri"/>
                <a:cs typeface="Calibri"/>
                <a:sym typeface="Calibri"/>
              </a:defRPr>
            </a:lvl1pPr>
            <a:lvl2pPr indent="-313245" lvl="1" marL="914400" algn="l">
              <a:lnSpc>
                <a:spcPct val="100000"/>
              </a:lnSpc>
              <a:spcBef>
                <a:spcPts val="400"/>
              </a:spcBef>
              <a:spcAft>
                <a:spcPts val="0"/>
              </a:spcAft>
              <a:buClr>
                <a:schemeClr val="accent2"/>
              </a:buClr>
              <a:buSzPts val="1333"/>
              <a:buChar char="•"/>
              <a:defRPr b="0" sz="1333">
                <a:solidFill>
                  <a:schemeClr val="dk1"/>
                </a:solidFill>
                <a:latin typeface="Calibri"/>
                <a:ea typeface="Calibri"/>
                <a:cs typeface="Calibri"/>
                <a:sym typeface="Calibri"/>
              </a:defRPr>
            </a:lvl2pPr>
            <a:lvl3pPr indent="-313245" lvl="2" marL="1371600" algn="l">
              <a:lnSpc>
                <a:spcPct val="100000"/>
              </a:lnSpc>
              <a:spcBef>
                <a:spcPts val="400"/>
              </a:spcBef>
              <a:spcAft>
                <a:spcPts val="0"/>
              </a:spcAft>
              <a:buClr>
                <a:schemeClr val="accent2"/>
              </a:buClr>
              <a:buSzPts val="1333"/>
              <a:buChar char="•"/>
              <a:defRPr b="0" sz="1333">
                <a:solidFill>
                  <a:schemeClr val="dk1"/>
                </a:solidFill>
                <a:latin typeface="Calibri"/>
                <a:ea typeface="Calibri"/>
                <a:cs typeface="Calibri"/>
                <a:sym typeface="Calibri"/>
              </a:defRPr>
            </a:lvl3pPr>
            <a:lvl4pPr indent="-313245" lvl="3" marL="1828800" algn="l">
              <a:lnSpc>
                <a:spcPct val="100000"/>
              </a:lnSpc>
              <a:spcBef>
                <a:spcPts val="400"/>
              </a:spcBef>
              <a:spcAft>
                <a:spcPts val="0"/>
              </a:spcAft>
              <a:buClr>
                <a:schemeClr val="accent2"/>
              </a:buClr>
              <a:buSzPts val="1333"/>
              <a:buChar char="•"/>
              <a:defRPr b="0" sz="1333">
                <a:solidFill>
                  <a:schemeClr val="dk1"/>
                </a:solidFill>
                <a:latin typeface="Calibri"/>
                <a:ea typeface="Calibri"/>
                <a:cs typeface="Calibri"/>
                <a:sym typeface="Calibri"/>
              </a:defRPr>
            </a:lvl4pPr>
            <a:lvl5pPr indent="-313245" lvl="4" marL="2286000" algn="l">
              <a:lnSpc>
                <a:spcPct val="100000"/>
              </a:lnSpc>
              <a:spcBef>
                <a:spcPts val="400"/>
              </a:spcBef>
              <a:spcAft>
                <a:spcPts val="0"/>
              </a:spcAft>
              <a:buClr>
                <a:schemeClr val="accent2"/>
              </a:buClr>
              <a:buSzPts val="1333"/>
              <a:buChar char="•"/>
              <a:defRPr b="0" sz="1333">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54"/>
          <p:cNvSpPr txBox="1"/>
          <p:nvPr>
            <p:ph idx="12" type="sldNum"/>
          </p:nvPr>
        </p:nvSpPr>
        <p:spPr>
          <a:xfrm>
            <a:off x="9185600" y="6356351"/>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1pPr>
            <a:lvl2pPr indent="0" lvl="1"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2pPr>
            <a:lvl3pPr indent="0" lvl="2"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3pPr>
            <a:lvl4pPr indent="0" lvl="3"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4pPr>
            <a:lvl5pPr indent="0" lvl="4"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5pPr>
            <a:lvl6pPr indent="0" lvl="5"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6pPr>
            <a:lvl7pPr indent="0" lvl="6"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7pPr>
            <a:lvl8pPr indent="0" lvl="7"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8pPr>
            <a:lvl9pPr indent="0" lvl="8"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1100" name="Shape 1100"/>
        <p:cNvGrpSpPr/>
        <p:nvPr/>
      </p:nvGrpSpPr>
      <p:grpSpPr>
        <a:xfrm>
          <a:off x="0" y="0"/>
          <a:ext cx="0" cy="0"/>
          <a:chOff x="0" y="0"/>
          <a:chExt cx="0" cy="0"/>
        </a:xfrm>
      </p:grpSpPr>
      <p:sp>
        <p:nvSpPr>
          <p:cNvPr id="1101" name="Google Shape;1101;p55"/>
          <p:cNvSpPr/>
          <p:nvPr>
            <p:ph idx="2" type="pic"/>
          </p:nvPr>
        </p:nvSpPr>
        <p:spPr>
          <a:xfrm>
            <a:off x="0" y="-1"/>
            <a:ext cx="12192000" cy="3621617"/>
          </a:xfrm>
          <a:prstGeom prst="rect">
            <a:avLst/>
          </a:prstGeom>
          <a:solidFill>
            <a:srgbClr val="F2F2F2"/>
          </a:solid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Layout">
  <p:cSld name="Basic Layout">
    <p:spTree>
      <p:nvGrpSpPr>
        <p:cNvPr id="1102" name="Shape 1102"/>
        <p:cNvGrpSpPr/>
        <p:nvPr/>
      </p:nvGrpSpPr>
      <p:grpSpPr>
        <a:xfrm>
          <a:off x="0" y="0"/>
          <a:ext cx="0" cy="0"/>
          <a:chOff x="0" y="0"/>
          <a:chExt cx="0" cy="0"/>
        </a:xfrm>
      </p:grpSpPr>
      <p:sp>
        <p:nvSpPr>
          <p:cNvPr id="1103" name="Google Shape;1103;p56"/>
          <p:cNvSpPr txBox="1"/>
          <p:nvPr>
            <p:ph idx="1" type="body"/>
          </p:nvPr>
        </p:nvSpPr>
        <p:spPr>
          <a:xfrm>
            <a:off x="0" y="164638"/>
            <a:ext cx="12192000" cy="768085"/>
          </a:xfrm>
          <a:prstGeom prst="rect">
            <a:avLst/>
          </a:prstGeom>
          <a:noFill/>
          <a:ln>
            <a:noFill/>
          </a:ln>
        </p:spPr>
        <p:txBody>
          <a:bodyPr anchorCtr="0" anchor="ctr" bIns="45700" lIns="91425" spcFirstLastPara="1" rIns="91425" wrap="square" tIns="45700">
            <a:normAutofit/>
          </a:bodyPr>
          <a:lstStyle>
            <a:lvl1pPr indent="-228600" lvl="0" marL="457200" algn="ctr">
              <a:lnSpc>
                <a:spcPct val="90000"/>
              </a:lnSpc>
              <a:spcBef>
                <a:spcPts val="1000"/>
              </a:spcBef>
              <a:spcAft>
                <a:spcPts val="0"/>
              </a:spcAft>
              <a:buClr>
                <a:srgbClr val="3F3F3F"/>
              </a:buClr>
              <a:buSzPts val="4800"/>
              <a:buNone/>
              <a:defRPr b="0" sz="4800">
                <a:solidFill>
                  <a:srgbClr val="3F3F3F"/>
                </a:solidFill>
                <a:latin typeface="Meiryo"/>
                <a:ea typeface="Meiryo"/>
                <a:cs typeface="Meiryo"/>
                <a:sym typeface="Meiryo"/>
              </a:defRPr>
            </a:lvl1pPr>
            <a:lvl2pPr indent="-342900" lvl="1" marL="914400" algn="l">
              <a:lnSpc>
                <a:spcPct val="90000"/>
              </a:lnSpc>
              <a:spcBef>
                <a:spcPts val="500"/>
              </a:spcBef>
              <a:spcAft>
                <a:spcPts val="0"/>
              </a:spcAft>
              <a:buClr>
                <a:srgbClr val="020673"/>
              </a:buClr>
              <a:buSzPts val="1800"/>
              <a:buChar char="•"/>
              <a:defRPr/>
            </a:lvl2pPr>
            <a:lvl3pPr indent="-342900" lvl="2" marL="1371600" algn="l">
              <a:lnSpc>
                <a:spcPct val="90000"/>
              </a:lnSpc>
              <a:spcBef>
                <a:spcPts val="500"/>
              </a:spcBef>
              <a:spcAft>
                <a:spcPts val="0"/>
              </a:spcAft>
              <a:buClr>
                <a:srgbClr val="020673"/>
              </a:buClr>
              <a:buSzPts val="1800"/>
              <a:buChar char="•"/>
              <a:defRPr/>
            </a:lvl3pPr>
            <a:lvl4pPr indent="-342900" lvl="3" marL="1828800" algn="l">
              <a:lnSpc>
                <a:spcPct val="90000"/>
              </a:lnSpc>
              <a:spcBef>
                <a:spcPts val="500"/>
              </a:spcBef>
              <a:spcAft>
                <a:spcPts val="0"/>
              </a:spcAft>
              <a:buClr>
                <a:srgbClr val="020673"/>
              </a:buClr>
              <a:buSzPts val="1800"/>
              <a:buChar char="•"/>
              <a:defRPr/>
            </a:lvl4pPr>
            <a:lvl5pPr indent="-342900" lvl="4" marL="2286000" algn="l">
              <a:lnSpc>
                <a:spcPct val="90000"/>
              </a:lnSpc>
              <a:spcBef>
                <a:spcPts val="500"/>
              </a:spcBef>
              <a:spcAft>
                <a:spcPts val="0"/>
              </a:spcAft>
              <a:buClr>
                <a:srgbClr val="02067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4" name="Google Shape;1104;p56"/>
          <p:cNvSpPr txBox="1"/>
          <p:nvPr>
            <p:ph idx="2" type="body"/>
          </p:nvPr>
        </p:nvSpPr>
        <p:spPr>
          <a:xfrm>
            <a:off x="0" y="932723"/>
            <a:ext cx="12192000" cy="384043"/>
          </a:xfrm>
          <a:prstGeom prst="rect">
            <a:avLst/>
          </a:prstGeom>
          <a:noFill/>
          <a:ln>
            <a:noFill/>
          </a:ln>
        </p:spPr>
        <p:txBody>
          <a:bodyPr anchorCtr="0" anchor="ctr" bIns="45700" lIns="91425" spcFirstLastPara="1" rIns="91425" wrap="square" tIns="45700">
            <a:normAutofit/>
          </a:bodyPr>
          <a:lstStyle>
            <a:lvl1pPr indent="-228600" lvl="0" marL="457200" algn="ctr">
              <a:lnSpc>
                <a:spcPct val="90000"/>
              </a:lnSpc>
              <a:spcBef>
                <a:spcPts val="1000"/>
              </a:spcBef>
              <a:spcAft>
                <a:spcPts val="0"/>
              </a:spcAft>
              <a:buClr>
                <a:srgbClr val="3F3F3F"/>
              </a:buClr>
              <a:buSzPts val="1867"/>
              <a:buNone/>
              <a:defRPr b="0" sz="1867">
                <a:solidFill>
                  <a:srgbClr val="3F3F3F"/>
                </a:solidFill>
                <a:latin typeface="Meiryo"/>
                <a:ea typeface="Meiryo"/>
                <a:cs typeface="Meiryo"/>
                <a:sym typeface="Meiryo"/>
              </a:defRPr>
            </a:lvl1pPr>
            <a:lvl2pPr indent="-342900" lvl="1" marL="914400" algn="l">
              <a:lnSpc>
                <a:spcPct val="90000"/>
              </a:lnSpc>
              <a:spcBef>
                <a:spcPts val="500"/>
              </a:spcBef>
              <a:spcAft>
                <a:spcPts val="0"/>
              </a:spcAft>
              <a:buClr>
                <a:srgbClr val="020673"/>
              </a:buClr>
              <a:buSzPts val="1800"/>
              <a:buChar char="•"/>
              <a:defRPr/>
            </a:lvl2pPr>
            <a:lvl3pPr indent="-342900" lvl="2" marL="1371600" algn="l">
              <a:lnSpc>
                <a:spcPct val="90000"/>
              </a:lnSpc>
              <a:spcBef>
                <a:spcPts val="500"/>
              </a:spcBef>
              <a:spcAft>
                <a:spcPts val="0"/>
              </a:spcAft>
              <a:buClr>
                <a:srgbClr val="020673"/>
              </a:buClr>
              <a:buSzPts val="1800"/>
              <a:buChar char="•"/>
              <a:defRPr/>
            </a:lvl3pPr>
            <a:lvl4pPr indent="-342900" lvl="3" marL="1828800" algn="l">
              <a:lnSpc>
                <a:spcPct val="90000"/>
              </a:lnSpc>
              <a:spcBef>
                <a:spcPts val="500"/>
              </a:spcBef>
              <a:spcAft>
                <a:spcPts val="0"/>
              </a:spcAft>
              <a:buClr>
                <a:srgbClr val="020673"/>
              </a:buClr>
              <a:buSzPts val="1800"/>
              <a:buChar char="•"/>
              <a:defRPr/>
            </a:lvl4pPr>
            <a:lvl5pPr indent="-342900" lvl="4" marL="2286000" algn="l">
              <a:lnSpc>
                <a:spcPct val="90000"/>
              </a:lnSpc>
              <a:spcBef>
                <a:spcPts val="500"/>
              </a:spcBef>
              <a:spcAft>
                <a:spcPts val="0"/>
              </a:spcAft>
              <a:buClr>
                <a:srgbClr val="02067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5" name="Google Shape;1105;p56"/>
          <p:cNvSpPr/>
          <p:nvPr/>
        </p:nvSpPr>
        <p:spPr>
          <a:xfrm>
            <a:off x="0" y="6618000"/>
            <a:ext cx="12192000" cy="240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Meiryo"/>
              <a:buNone/>
            </a:pPr>
            <a:r>
              <a:t/>
            </a:r>
            <a:endParaRPr b="0" i="0" sz="2400" u="none" cap="none" strike="noStrike">
              <a:solidFill>
                <a:srgbClr val="FFFFFF"/>
              </a:solidFill>
              <a:latin typeface="Meiryo"/>
              <a:ea typeface="Meiryo"/>
              <a:cs typeface="Meiryo"/>
              <a:sym typeface="Meiryo"/>
            </a:endParaRPr>
          </a:p>
        </p:txBody>
      </p:sp>
      <p:sp>
        <p:nvSpPr>
          <p:cNvPr id="1106" name="Google Shape;1106;p56"/>
          <p:cNvSpPr/>
          <p:nvPr/>
        </p:nvSpPr>
        <p:spPr>
          <a:xfrm>
            <a:off x="0" y="0"/>
            <a:ext cx="12192000" cy="96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Meiryo"/>
              <a:buNone/>
            </a:pPr>
            <a:r>
              <a:t/>
            </a:r>
            <a:endParaRPr b="0" i="0" sz="2400" u="none" cap="none" strike="noStrike">
              <a:solidFill>
                <a:srgbClr val="FFFFFF"/>
              </a:solidFill>
              <a:latin typeface="Meiryo"/>
              <a:ea typeface="Meiryo"/>
              <a:cs typeface="Meiryo"/>
              <a:sym typeface="Meiryo"/>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107" name="Shape 1107"/>
        <p:cNvGrpSpPr/>
        <p:nvPr/>
      </p:nvGrpSpPr>
      <p:grpSpPr>
        <a:xfrm>
          <a:off x="0" y="0"/>
          <a:ext cx="0" cy="0"/>
          <a:chOff x="0" y="0"/>
          <a:chExt cx="0" cy="0"/>
        </a:xfrm>
      </p:grpSpPr>
      <p:sp>
        <p:nvSpPr>
          <p:cNvPr id="1108" name="Google Shape;1108;p57"/>
          <p:cNvSpPr txBox="1"/>
          <p:nvPr>
            <p:ph type="title"/>
          </p:nvPr>
        </p:nvSpPr>
        <p:spPr>
          <a:xfrm>
            <a:off x="572926" y="118002"/>
            <a:ext cx="9919228" cy="7479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3"/>
              </a:buClr>
              <a:buSzPts val="3200"/>
              <a:buFont typeface="Meiryo"/>
              <a:buNone/>
              <a:defRPr>
                <a:solidFill>
                  <a:schemeClr val="accent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9" name="Google Shape;1109;p57"/>
          <p:cNvSpPr txBox="1"/>
          <p:nvPr>
            <p:ph idx="1" type="body"/>
          </p:nvPr>
        </p:nvSpPr>
        <p:spPr>
          <a:xfrm>
            <a:off x="572925" y="1064654"/>
            <a:ext cx="11173597" cy="5112311"/>
          </a:xfrm>
          <a:prstGeom prst="rect">
            <a:avLst/>
          </a:prstGeom>
          <a:noFill/>
          <a:ln>
            <a:noFill/>
          </a:ln>
        </p:spPr>
        <p:txBody>
          <a:bodyPr anchorCtr="0" anchor="t" bIns="45700" lIns="91425" spcFirstLastPara="1" rIns="91425" wrap="square" tIns="45700">
            <a:normAutofit/>
          </a:bodyPr>
          <a:lstStyle>
            <a:lvl1pPr indent="-313245" lvl="0" marL="457200" algn="l">
              <a:lnSpc>
                <a:spcPct val="100000"/>
              </a:lnSpc>
              <a:spcBef>
                <a:spcPts val="0"/>
              </a:spcBef>
              <a:spcAft>
                <a:spcPts val="0"/>
              </a:spcAft>
              <a:buClr>
                <a:schemeClr val="dk1"/>
              </a:buClr>
              <a:buSzPts val="1333"/>
              <a:buFont typeface="Arial"/>
              <a:buChar char="•"/>
              <a:defRPr b="0" sz="1333">
                <a:solidFill>
                  <a:schemeClr val="dk1"/>
                </a:solidFill>
              </a:defRPr>
            </a:lvl1pPr>
            <a:lvl2pPr indent="-313245" lvl="1" marL="914400" algn="l">
              <a:lnSpc>
                <a:spcPct val="100000"/>
              </a:lnSpc>
              <a:spcBef>
                <a:spcPts val="400"/>
              </a:spcBef>
              <a:spcAft>
                <a:spcPts val="0"/>
              </a:spcAft>
              <a:buClr>
                <a:schemeClr val="dk1"/>
              </a:buClr>
              <a:buSzPts val="1333"/>
              <a:buChar char="•"/>
              <a:defRPr sz="1333">
                <a:solidFill>
                  <a:schemeClr val="dk1"/>
                </a:solidFill>
              </a:defRPr>
            </a:lvl2pPr>
            <a:lvl3pPr indent="-313245" lvl="2" marL="1371600" algn="l">
              <a:lnSpc>
                <a:spcPct val="100000"/>
              </a:lnSpc>
              <a:spcBef>
                <a:spcPts val="400"/>
              </a:spcBef>
              <a:spcAft>
                <a:spcPts val="0"/>
              </a:spcAft>
              <a:buClr>
                <a:schemeClr val="dk1"/>
              </a:buClr>
              <a:buSzPts val="1333"/>
              <a:buChar char="•"/>
              <a:defRPr sz="1333">
                <a:solidFill>
                  <a:schemeClr val="dk1"/>
                </a:solidFill>
              </a:defRPr>
            </a:lvl3pPr>
            <a:lvl4pPr indent="-313245" lvl="3" marL="1828800" algn="l">
              <a:lnSpc>
                <a:spcPct val="100000"/>
              </a:lnSpc>
              <a:spcBef>
                <a:spcPts val="400"/>
              </a:spcBef>
              <a:spcAft>
                <a:spcPts val="0"/>
              </a:spcAft>
              <a:buClr>
                <a:schemeClr val="dk1"/>
              </a:buClr>
              <a:buSzPts val="1333"/>
              <a:buChar char="•"/>
              <a:defRPr sz="1333">
                <a:solidFill>
                  <a:schemeClr val="dk1"/>
                </a:solidFill>
              </a:defRPr>
            </a:lvl4pPr>
            <a:lvl5pPr indent="-313245" lvl="4" marL="2286000" algn="l">
              <a:lnSpc>
                <a:spcPct val="100000"/>
              </a:lnSpc>
              <a:spcBef>
                <a:spcPts val="400"/>
              </a:spcBef>
              <a:spcAft>
                <a:spcPts val="0"/>
              </a:spcAft>
              <a:buClr>
                <a:schemeClr val="dk1"/>
              </a:buClr>
              <a:buSzPts val="1333"/>
              <a:buChar char="•"/>
              <a:defRPr sz="1333">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白紙" showMasterSp="0" type="blank">
  <p:cSld name="BLANK">
    <p:spTree>
      <p:nvGrpSpPr>
        <p:cNvPr id="319" name="Shape 319"/>
        <p:cNvGrpSpPr/>
        <p:nvPr/>
      </p:nvGrpSpPr>
      <p:grpSpPr>
        <a:xfrm>
          <a:off x="0" y="0"/>
          <a:ext cx="0" cy="0"/>
          <a:chOff x="0" y="0"/>
          <a:chExt cx="0" cy="0"/>
        </a:xfrm>
      </p:grpSpPr>
      <p:sp>
        <p:nvSpPr>
          <p:cNvPr id="320" name="Google Shape;320;p35"/>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1pPr>
            <a:lvl2pPr indent="0" lvl="1"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2pPr>
            <a:lvl3pPr indent="0" lvl="2"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3pPr>
            <a:lvl4pPr indent="0" lvl="3"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4pPr>
            <a:lvl5pPr indent="0" lvl="4"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5pPr>
            <a:lvl6pPr indent="0" lvl="5"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6pPr>
            <a:lvl7pPr indent="0" lvl="6"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7pPr>
            <a:lvl8pPr indent="0" lvl="7"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8pPr>
            <a:lvl9pPr indent="0" lvl="8"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sp>
        <p:nvSpPr>
          <p:cNvPr id="321" name="Google Shape;321;p35"/>
          <p:cNvSpPr txBox="1"/>
          <p:nvPr>
            <p:ph idx="11" type="ftr"/>
          </p:nvPr>
        </p:nvSpPr>
        <p:spPr>
          <a:xfrm>
            <a:off x="70829"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2" name="Shape 322"/>
        <p:cNvGrpSpPr/>
        <p:nvPr/>
      </p:nvGrpSpPr>
      <p:grpSpPr>
        <a:xfrm>
          <a:off x="0" y="0"/>
          <a:ext cx="0" cy="0"/>
          <a:chOff x="0" y="0"/>
          <a:chExt cx="0" cy="0"/>
        </a:xfrm>
      </p:grpSpPr>
      <p:sp>
        <p:nvSpPr>
          <p:cNvPr id="323" name="Google Shape;323;p3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rgbClr val="020673"/>
              </a:buClr>
              <a:buSzPts val="6000"/>
              <a:buFont typeface="Meiryo"/>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4" name="Google Shape;324;p3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rgbClr val="020673"/>
              </a:buClr>
              <a:buSzPts val="2400"/>
              <a:buNone/>
              <a:defRPr sz="2400"/>
            </a:lvl1pPr>
            <a:lvl2pPr lvl="1" algn="ctr">
              <a:lnSpc>
                <a:spcPct val="90000"/>
              </a:lnSpc>
              <a:spcBef>
                <a:spcPts val="500"/>
              </a:spcBef>
              <a:spcAft>
                <a:spcPts val="0"/>
              </a:spcAft>
              <a:buClr>
                <a:srgbClr val="020673"/>
              </a:buClr>
              <a:buSzPts val="2000"/>
              <a:buNone/>
              <a:defRPr sz="2000"/>
            </a:lvl2pPr>
            <a:lvl3pPr lvl="2" algn="ctr">
              <a:lnSpc>
                <a:spcPct val="90000"/>
              </a:lnSpc>
              <a:spcBef>
                <a:spcPts val="500"/>
              </a:spcBef>
              <a:spcAft>
                <a:spcPts val="0"/>
              </a:spcAft>
              <a:buClr>
                <a:srgbClr val="020673"/>
              </a:buClr>
              <a:buSzPts val="1800"/>
              <a:buNone/>
              <a:defRPr sz="1800"/>
            </a:lvl3pPr>
            <a:lvl4pPr lvl="3" algn="ctr">
              <a:lnSpc>
                <a:spcPct val="90000"/>
              </a:lnSpc>
              <a:spcBef>
                <a:spcPts val="500"/>
              </a:spcBef>
              <a:spcAft>
                <a:spcPts val="0"/>
              </a:spcAft>
              <a:buClr>
                <a:srgbClr val="020673"/>
              </a:buClr>
              <a:buSzPts val="1600"/>
              <a:buNone/>
              <a:defRPr sz="1600"/>
            </a:lvl4pPr>
            <a:lvl5pPr lvl="4" algn="ctr">
              <a:lnSpc>
                <a:spcPct val="90000"/>
              </a:lnSpc>
              <a:spcBef>
                <a:spcPts val="500"/>
              </a:spcBef>
              <a:spcAft>
                <a:spcPts val="0"/>
              </a:spcAft>
              <a:buClr>
                <a:srgbClr val="02067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5" name="Google Shape;325;p36"/>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eiryo"/>
                <a:ea typeface="Meiryo"/>
                <a:cs typeface="Meiryo"/>
                <a:sym typeface="Meiry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eiryo"/>
                <a:ea typeface="Meiryo"/>
                <a:cs typeface="Meiryo"/>
                <a:sym typeface="Meiry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eiryo"/>
                <a:ea typeface="Meiryo"/>
                <a:cs typeface="Meiryo"/>
                <a:sym typeface="Meiry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eiryo"/>
                <a:ea typeface="Meiryo"/>
                <a:cs typeface="Meiryo"/>
                <a:sym typeface="Meiry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eiryo"/>
                <a:ea typeface="Meiryo"/>
                <a:cs typeface="Meiryo"/>
                <a:sym typeface="Meiry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eiryo"/>
                <a:ea typeface="Meiryo"/>
                <a:cs typeface="Meiryo"/>
                <a:sym typeface="Meiry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eiryo"/>
                <a:ea typeface="Meiryo"/>
                <a:cs typeface="Meiryo"/>
                <a:sym typeface="Meiry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eiryo"/>
                <a:ea typeface="Meiryo"/>
                <a:cs typeface="Meiryo"/>
                <a:sym typeface="Meiry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eiryo"/>
                <a:ea typeface="Meiryo"/>
                <a:cs typeface="Meiryo"/>
                <a:sym typeface="Meiryo"/>
              </a:defRPr>
            </a:lvl9pPr>
          </a:lstStyle>
          <a:p/>
        </p:txBody>
      </p:sp>
      <p:sp>
        <p:nvSpPr>
          <p:cNvPr id="326" name="Google Shape;326;p36"/>
          <p:cNvSpPr txBox="1"/>
          <p:nvPr>
            <p:ph idx="11" type="ftr"/>
          </p:nvPr>
        </p:nvSpPr>
        <p:spPr>
          <a:xfrm>
            <a:off x="70829"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7" name="Google Shape;327;p36"/>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1pPr>
            <a:lvl2pPr indent="0" lvl="1"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2pPr>
            <a:lvl3pPr indent="0" lvl="2"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3pPr>
            <a:lvl4pPr indent="0" lvl="3"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4pPr>
            <a:lvl5pPr indent="0" lvl="4"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5pPr>
            <a:lvl6pPr indent="0" lvl="5"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6pPr>
            <a:lvl7pPr indent="0" lvl="6"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7pPr>
            <a:lvl8pPr indent="0" lvl="7"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8pPr>
            <a:lvl9pPr indent="0" lvl="8"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セクション見出し">
  <p:cSld name="セクション見出し">
    <p:spTree>
      <p:nvGrpSpPr>
        <p:cNvPr id="328" name="Shape 328"/>
        <p:cNvGrpSpPr/>
        <p:nvPr/>
      </p:nvGrpSpPr>
      <p:grpSpPr>
        <a:xfrm>
          <a:off x="0" y="0"/>
          <a:ext cx="0" cy="0"/>
          <a:chOff x="0" y="0"/>
          <a:chExt cx="0" cy="0"/>
        </a:xfrm>
      </p:grpSpPr>
      <p:sp>
        <p:nvSpPr>
          <p:cNvPr id="329" name="Google Shape;329;p37"/>
          <p:cNvSpPr/>
          <p:nvPr/>
        </p:nvSpPr>
        <p:spPr>
          <a:xfrm>
            <a:off x="0" y="0"/>
            <a:ext cx="12192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330" name="Google Shape;330;p37"/>
          <p:cNvSpPr txBox="1"/>
          <p:nvPr>
            <p:ph type="title"/>
          </p:nvPr>
        </p:nvSpPr>
        <p:spPr>
          <a:xfrm>
            <a:off x="1857600" y="3110400"/>
            <a:ext cx="7725600" cy="547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020673"/>
              </a:buClr>
              <a:buSzPts val="3200"/>
              <a:buFont typeface="Meiryo"/>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1" name="Google Shape;331;p37"/>
          <p:cNvSpPr txBox="1"/>
          <p:nvPr>
            <p:ph idx="1" type="body"/>
          </p:nvPr>
        </p:nvSpPr>
        <p:spPr>
          <a:xfrm>
            <a:off x="1872000" y="3830400"/>
            <a:ext cx="7725600" cy="4356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020673"/>
              </a:buClr>
              <a:buSzPts val="2400"/>
              <a:buNone/>
              <a:defRPr sz="2400">
                <a:solidFill>
                  <a:srgbClr val="020673"/>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32" name="Google Shape;332;p37"/>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1pPr>
            <a:lvl2pPr indent="0" lvl="1"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2pPr>
            <a:lvl3pPr indent="0" lvl="2"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3pPr>
            <a:lvl4pPr indent="0" lvl="3"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4pPr>
            <a:lvl5pPr indent="0" lvl="4"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5pPr>
            <a:lvl6pPr indent="0" lvl="5"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6pPr>
            <a:lvl7pPr indent="0" lvl="6"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7pPr>
            <a:lvl8pPr indent="0" lvl="7"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8pPr>
            <a:lvl9pPr indent="0" lvl="8"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sp>
        <p:nvSpPr>
          <p:cNvPr id="333" name="Google Shape;333;p37"/>
          <p:cNvSpPr txBox="1"/>
          <p:nvPr>
            <p:ph idx="11" type="ftr"/>
          </p:nvPr>
        </p:nvSpPr>
        <p:spPr>
          <a:xfrm>
            <a:off x="70829"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334" name="Google Shape;334;p37"/>
          <p:cNvGrpSpPr/>
          <p:nvPr/>
        </p:nvGrpSpPr>
        <p:grpSpPr>
          <a:xfrm>
            <a:off x="1884903" y="20257"/>
            <a:ext cx="1139511" cy="3049143"/>
            <a:chOff x="1884903" y="20257"/>
            <a:chExt cx="1139511" cy="3049143"/>
          </a:xfrm>
        </p:grpSpPr>
        <p:grpSp>
          <p:nvGrpSpPr>
            <p:cNvPr id="335" name="Google Shape;335;p37"/>
            <p:cNvGrpSpPr/>
            <p:nvPr/>
          </p:nvGrpSpPr>
          <p:grpSpPr>
            <a:xfrm rot="5400000">
              <a:off x="813834" y="1091326"/>
              <a:ext cx="3049143" cy="907005"/>
              <a:chOff x="2138839" y="2257901"/>
              <a:chExt cx="7957185" cy="2366962"/>
            </a:xfrm>
          </p:grpSpPr>
          <p:sp>
            <p:nvSpPr>
              <p:cNvPr id="336" name="Google Shape;336;p37"/>
              <p:cNvSpPr/>
              <p:nvPr/>
            </p:nvSpPr>
            <p:spPr>
              <a:xfrm>
                <a:off x="10086499" y="2321718"/>
                <a:ext cx="9525" cy="9525"/>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37" name="Google Shape;337;p37"/>
              <p:cNvSpPr/>
              <p:nvPr/>
            </p:nvSpPr>
            <p:spPr>
              <a:xfrm>
                <a:off x="10086499" y="2523648"/>
                <a:ext cx="9525" cy="9525"/>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38" name="Google Shape;338;p37"/>
              <p:cNvSpPr/>
              <p:nvPr/>
            </p:nvSpPr>
            <p:spPr>
              <a:xfrm>
                <a:off x="10086499" y="2725578"/>
                <a:ext cx="9525" cy="9525"/>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39" name="Google Shape;339;p37"/>
              <p:cNvSpPr/>
              <p:nvPr/>
            </p:nvSpPr>
            <p:spPr>
              <a:xfrm>
                <a:off x="10086499" y="2928461"/>
                <a:ext cx="9525" cy="9525"/>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40" name="Google Shape;340;p37"/>
              <p:cNvSpPr/>
              <p:nvPr/>
            </p:nvSpPr>
            <p:spPr>
              <a:xfrm>
                <a:off x="10086499" y="3130391"/>
                <a:ext cx="9525" cy="9525"/>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41" name="Google Shape;341;p37"/>
              <p:cNvSpPr/>
              <p:nvPr/>
            </p:nvSpPr>
            <p:spPr>
              <a:xfrm>
                <a:off x="10086499" y="3332321"/>
                <a:ext cx="9525" cy="9525"/>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42" name="Google Shape;342;p37"/>
              <p:cNvSpPr/>
              <p:nvPr/>
            </p:nvSpPr>
            <p:spPr>
              <a:xfrm>
                <a:off x="10086499" y="3534251"/>
                <a:ext cx="9525" cy="9525"/>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43" name="Google Shape;343;p37"/>
              <p:cNvSpPr/>
              <p:nvPr/>
            </p:nvSpPr>
            <p:spPr>
              <a:xfrm>
                <a:off x="10086499" y="3737133"/>
                <a:ext cx="9525" cy="9525"/>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44" name="Google Shape;344;p37"/>
              <p:cNvSpPr/>
              <p:nvPr/>
            </p:nvSpPr>
            <p:spPr>
              <a:xfrm>
                <a:off x="10086499" y="3939063"/>
                <a:ext cx="9525" cy="9525"/>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45" name="Google Shape;345;p37"/>
              <p:cNvSpPr/>
              <p:nvPr/>
            </p:nvSpPr>
            <p:spPr>
              <a:xfrm>
                <a:off x="10086499" y="4140993"/>
                <a:ext cx="9525" cy="9525"/>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46" name="Google Shape;346;p37"/>
              <p:cNvSpPr/>
              <p:nvPr/>
            </p:nvSpPr>
            <p:spPr>
              <a:xfrm>
                <a:off x="10086499" y="4342923"/>
                <a:ext cx="9525" cy="9525"/>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47" name="Google Shape;347;p37"/>
              <p:cNvSpPr/>
              <p:nvPr/>
            </p:nvSpPr>
            <p:spPr>
              <a:xfrm>
                <a:off x="10086499" y="4545806"/>
                <a:ext cx="9525" cy="9525"/>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48" name="Google Shape;348;p37"/>
              <p:cNvSpPr/>
              <p:nvPr/>
            </p:nvSpPr>
            <p:spPr>
              <a:xfrm>
                <a:off x="9883616" y="2320766"/>
                <a:ext cx="9525" cy="9525"/>
              </a:xfrm>
              <a:custGeom>
                <a:rect b="b" l="l" r="r" t="t"/>
                <a:pathLst>
                  <a:path extrusionOk="0" h="9525" w="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49" name="Google Shape;349;p37"/>
              <p:cNvSpPr/>
              <p:nvPr/>
            </p:nvSpPr>
            <p:spPr>
              <a:xfrm>
                <a:off x="9883616" y="2522696"/>
                <a:ext cx="9525" cy="9525"/>
              </a:xfrm>
              <a:custGeom>
                <a:rect b="b" l="l" r="r" t="t"/>
                <a:pathLst>
                  <a:path extrusionOk="0" h="9525" w="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50" name="Google Shape;350;p37"/>
              <p:cNvSpPr/>
              <p:nvPr/>
            </p:nvSpPr>
            <p:spPr>
              <a:xfrm>
                <a:off x="9883616" y="2724626"/>
                <a:ext cx="9525" cy="9525"/>
              </a:xfrm>
              <a:custGeom>
                <a:rect b="b" l="l" r="r" t="t"/>
                <a:pathLst>
                  <a:path extrusionOk="0" h="9525" w="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51" name="Google Shape;351;p37"/>
              <p:cNvSpPr/>
              <p:nvPr/>
            </p:nvSpPr>
            <p:spPr>
              <a:xfrm>
                <a:off x="9883616" y="2927508"/>
                <a:ext cx="9525" cy="9525"/>
              </a:xfrm>
              <a:custGeom>
                <a:rect b="b" l="l" r="r" t="t"/>
                <a:pathLst>
                  <a:path extrusionOk="0" h="9525" w="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52" name="Google Shape;352;p37"/>
              <p:cNvSpPr/>
              <p:nvPr/>
            </p:nvSpPr>
            <p:spPr>
              <a:xfrm>
                <a:off x="9883616" y="3129438"/>
                <a:ext cx="9525" cy="9525"/>
              </a:xfrm>
              <a:custGeom>
                <a:rect b="b" l="l" r="r" t="t"/>
                <a:pathLst>
                  <a:path extrusionOk="0" h="9525" w="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53" name="Google Shape;353;p37"/>
              <p:cNvSpPr/>
              <p:nvPr/>
            </p:nvSpPr>
            <p:spPr>
              <a:xfrm>
                <a:off x="9883616" y="3331368"/>
                <a:ext cx="9525" cy="9525"/>
              </a:xfrm>
              <a:custGeom>
                <a:rect b="b" l="l" r="r" t="t"/>
                <a:pathLst>
                  <a:path extrusionOk="0" h="9525" w="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54" name="Google Shape;354;p37"/>
              <p:cNvSpPr/>
              <p:nvPr/>
            </p:nvSpPr>
            <p:spPr>
              <a:xfrm>
                <a:off x="9883616" y="3533298"/>
                <a:ext cx="9525" cy="9525"/>
              </a:xfrm>
              <a:custGeom>
                <a:rect b="b" l="l" r="r" t="t"/>
                <a:pathLst>
                  <a:path extrusionOk="0" h="9525" w="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55" name="Google Shape;355;p37"/>
              <p:cNvSpPr/>
              <p:nvPr/>
            </p:nvSpPr>
            <p:spPr>
              <a:xfrm>
                <a:off x="9883616" y="3736181"/>
                <a:ext cx="9525" cy="9525"/>
              </a:xfrm>
              <a:custGeom>
                <a:rect b="b" l="l" r="r" t="t"/>
                <a:pathLst>
                  <a:path extrusionOk="0" h="9525" w="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56" name="Google Shape;356;p37"/>
              <p:cNvSpPr/>
              <p:nvPr/>
            </p:nvSpPr>
            <p:spPr>
              <a:xfrm>
                <a:off x="9883616" y="3938111"/>
                <a:ext cx="9525" cy="9525"/>
              </a:xfrm>
              <a:custGeom>
                <a:rect b="b" l="l" r="r" t="t"/>
                <a:pathLst>
                  <a:path extrusionOk="0" h="9525" w="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57" name="Google Shape;357;p37"/>
              <p:cNvSpPr/>
              <p:nvPr/>
            </p:nvSpPr>
            <p:spPr>
              <a:xfrm>
                <a:off x="9883616" y="4140041"/>
                <a:ext cx="9525" cy="9525"/>
              </a:xfrm>
              <a:custGeom>
                <a:rect b="b" l="l" r="r" t="t"/>
                <a:pathLst>
                  <a:path extrusionOk="0" h="9525" w="9525">
                    <a:moveTo>
                      <a:pt x="7144" y="9049"/>
                    </a:moveTo>
                    <a:cubicBezTo>
                      <a:pt x="7144" y="10001"/>
                      <a:pt x="8096" y="10954"/>
                      <a:pt x="9048" y="10954"/>
                    </a:cubicBezTo>
                    <a:cubicBezTo>
                      <a:pt x="10001" y="10954"/>
                      <a:pt x="10953" y="10001"/>
                      <a:pt x="10953" y="9049"/>
                    </a:cubicBezTo>
                    <a:cubicBezTo>
                      <a:pt x="10953" y="8096"/>
                      <a:pt x="10001" y="7144"/>
                      <a:pt x="9048" y="7144"/>
                    </a:cubicBezTo>
                    <a:cubicBezTo>
                      <a:pt x="8096" y="7144"/>
                      <a:pt x="7144" y="8096"/>
                      <a:pt x="7144" y="904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58" name="Google Shape;358;p37"/>
              <p:cNvSpPr/>
              <p:nvPr/>
            </p:nvSpPr>
            <p:spPr>
              <a:xfrm>
                <a:off x="9883616" y="4341971"/>
                <a:ext cx="9525" cy="9525"/>
              </a:xfrm>
              <a:custGeom>
                <a:rect b="b" l="l" r="r" t="t"/>
                <a:pathLst>
                  <a:path extrusionOk="0" h="9525" w="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59" name="Google Shape;359;p37"/>
              <p:cNvSpPr/>
              <p:nvPr/>
            </p:nvSpPr>
            <p:spPr>
              <a:xfrm>
                <a:off x="9883616" y="4544853"/>
                <a:ext cx="9525" cy="9525"/>
              </a:xfrm>
              <a:custGeom>
                <a:rect b="b" l="l" r="r" t="t"/>
                <a:pathLst>
                  <a:path extrusionOk="0" h="9525" w="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60" name="Google Shape;360;p37"/>
              <p:cNvSpPr/>
              <p:nvPr/>
            </p:nvSpPr>
            <p:spPr>
              <a:xfrm>
                <a:off x="9679781" y="2318861"/>
                <a:ext cx="19050" cy="19050"/>
              </a:xfrm>
              <a:custGeom>
                <a:rect b="b" l="l" r="r" t="t"/>
                <a:pathLst>
                  <a:path extrusionOk="0" h="19050" w="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61" name="Google Shape;361;p37"/>
              <p:cNvSpPr/>
              <p:nvPr/>
            </p:nvSpPr>
            <p:spPr>
              <a:xfrm>
                <a:off x="9679781" y="2520791"/>
                <a:ext cx="19050" cy="19050"/>
              </a:xfrm>
              <a:custGeom>
                <a:rect b="b" l="l" r="r" t="t"/>
                <a:pathLst>
                  <a:path extrusionOk="0" h="19050" w="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62" name="Google Shape;362;p37"/>
              <p:cNvSpPr/>
              <p:nvPr/>
            </p:nvSpPr>
            <p:spPr>
              <a:xfrm>
                <a:off x="9679781" y="2722721"/>
                <a:ext cx="19050" cy="19050"/>
              </a:xfrm>
              <a:custGeom>
                <a:rect b="b" l="l" r="r" t="t"/>
                <a:pathLst>
                  <a:path extrusionOk="0" h="19050" w="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63" name="Google Shape;363;p37"/>
              <p:cNvSpPr/>
              <p:nvPr/>
            </p:nvSpPr>
            <p:spPr>
              <a:xfrm>
                <a:off x="9679781" y="2926556"/>
                <a:ext cx="19050" cy="19050"/>
              </a:xfrm>
              <a:custGeom>
                <a:rect b="b" l="l" r="r" t="t"/>
                <a:pathLst>
                  <a:path extrusionOk="0" h="19050" w="19050">
                    <a:moveTo>
                      <a:pt x="7144" y="10001"/>
                    </a:moveTo>
                    <a:cubicBezTo>
                      <a:pt x="7144" y="11906"/>
                      <a:pt x="9049" y="13811"/>
                      <a:pt x="10954" y="13811"/>
                    </a:cubicBezTo>
                    <a:cubicBezTo>
                      <a:pt x="12859" y="13811"/>
                      <a:pt x="14764" y="11906"/>
                      <a:pt x="14764" y="10001"/>
                    </a:cubicBezTo>
                    <a:cubicBezTo>
                      <a:pt x="14764" y="8096"/>
                      <a:pt x="12859" y="7144"/>
                      <a:pt x="10954" y="7144"/>
                    </a:cubicBezTo>
                    <a:cubicBezTo>
                      <a:pt x="9049" y="7144"/>
                      <a:pt x="7144" y="8096"/>
                      <a:pt x="7144" y="1000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64" name="Google Shape;364;p37"/>
              <p:cNvSpPr/>
              <p:nvPr/>
            </p:nvSpPr>
            <p:spPr>
              <a:xfrm>
                <a:off x="9679781" y="3127533"/>
                <a:ext cx="19050" cy="19050"/>
              </a:xfrm>
              <a:custGeom>
                <a:rect b="b" l="l" r="r" t="t"/>
                <a:pathLst>
                  <a:path extrusionOk="0" h="19050" w="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65" name="Google Shape;365;p37"/>
              <p:cNvSpPr/>
              <p:nvPr/>
            </p:nvSpPr>
            <p:spPr>
              <a:xfrm>
                <a:off x="9679781" y="3329463"/>
                <a:ext cx="19050" cy="19050"/>
              </a:xfrm>
              <a:custGeom>
                <a:rect b="b" l="l" r="r" t="t"/>
                <a:pathLst>
                  <a:path extrusionOk="0" h="19050" w="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66" name="Google Shape;366;p37"/>
              <p:cNvSpPr/>
              <p:nvPr/>
            </p:nvSpPr>
            <p:spPr>
              <a:xfrm>
                <a:off x="9679781" y="3531393"/>
                <a:ext cx="19050" cy="19050"/>
              </a:xfrm>
              <a:custGeom>
                <a:rect b="b" l="l" r="r" t="t"/>
                <a:pathLst>
                  <a:path extrusionOk="0" h="19050" w="1905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67" name="Google Shape;367;p37"/>
              <p:cNvSpPr/>
              <p:nvPr/>
            </p:nvSpPr>
            <p:spPr>
              <a:xfrm>
                <a:off x="9679781" y="3734276"/>
                <a:ext cx="19050" cy="19050"/>
              </a:xfrm>
              <a:custGeom>
                <a:rect b="b" l="l" r="r" t="t"/>
                <a:pathLst>
                  <a:path extrusionOk="0" h="19050" w="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68" name="Google Shape;368;p37"/>
              <p:cNvSpPr/>
              <p:nvPr/>
            </p:nvSpPr>
            <p:spPr>
              <a:xfrm>
                <a:off x="9679781" y="3936206"/>
                <a:ext cx="19050" cy="19050"/>
              </a:xfrm>
              <a:custGeom>
                <a:rect b="b" l="l" r="r" t="t"/>
                <a:pathLst>
                  <a:path extrusionOk="0" h="19050" w="1905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69" name="Google Shape;369;p37"/>
              <p:cNvSpPr/>
              <p:nvPr/>
            </p:nvSpPr>
            <p:spPr>
              <a:xfrm>
                <a:off x="9679781" y="4138136"/>
                <a:ext cx="19050" cy="19050"/>
              </a:xfrm>
              <a:custGeom>
                <a:rect b="b" l="l" r="r" t="t"/>
                <a:pathLst>
                  <a:path extrusionOk="0" h="19050" w="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70" name="Google Shape;370;p37"/>
              <p:cNvSpPr/>
              <p:nvPr/>
            </p:nvSpPr>
            <p:spPr>
              <a:xfrm>
                <a:off x="9679781" y="4340066"/>
                <a:ext cx="19050" cy="19050"/>
              </a:xfrm>
              <a:custGeom>
                <a:rect b="b" l="l" r="r" t="t"/>
                <a:pathLst>
                  <a:path extrusionOk="0" h="19050" w="1905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71" name="Google Shape;371;p37"/>
              <p:cNvSpPr/>
              <p:nvPr/>
            </p:nvSpPr>
            <p:spPr>
              <a:xfrm>
                <a:off x="9679781" y="4542948"/>
                <a:ext cx="19050" cy="19050"/>
              </a:xfrm>
              <a:custGeom>
                <a:rect b="b" l="l" r="r" t="t"/>
                <a:pathLst>
                  <a:path extrusionOk="0" h="19050" w="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72" name="Google Shape;372;p37"/>
              <p:cNvSpPr/>
              <p:nvPr/>
            </p:nvSpPr>
            <p:spPr>
              <a:xfrm>
                <a:off x="9476899" y="2317908"/>
                <a:ext cx="19050" cy="19050"/>
              </a:xfrm>
              <a:custGeom>
                <a:rect b="b" l="l" r="r" t="t"/>
                <a:pathLst>
                  <a:path extrusionOk="0" h="19050" w="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73" name="Google Shape;373;p37"/>
              <p:cNvSpPr/>
              <p:nvPr/>
            </p:nvSpPr>
            <p:spPr>
              <a:xfrm>
                <a:off x="9476899" y="2519838"/>
                <a:ext cx="19050" cy="19050"/>
              </a:xfrm>
              <a:custGeom>
                <a:rect b="b" l="l" r="r" t="t"/>
                <a:pathLst>
                  <a:path extrusionOk="0" h="19050" w="19050">
                    <a:moveTo>
                      <a:pt x="16669" y="11906"/>
                    </a:moveTo>
                    <a:cubicBezTo>
                      <a:pt x="16669" y="14536"/>
                      <a:pt x="14536" y="16669"/>
                      <a:pt x="11906" y="16669"/>
                    </a:cubicBezTo>
                    <a:cubicBezTo>
                      <a:pt x="9276" y="16669"/>
                      <a:pt x="7144" y="14536"/>
                      <a:pt x="7144" y="11906"/>
                    </a:cubicBezTo>
                    <a:cubicBezTo>
                      <a:pt x="7144" y="9276"/>
                      <a:pt x="9276" y="7144"/>
                      <a:pt x="11906" y="7144"/>
                    </a:cubicBezTo>
                    <a:cubicBezTo>
                      <a:pt x="14536" y="7144"/>
                      <a:pt x="16669" y="9276"/>
                      <a:pt x="16669" y="1190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74" name="Google Shape;374;p37"/>
              <p:cNvSpPr/>
              <p:nvPr/>
            </p:nvSpPr>
            <p:spPr>
              <a:xfrm>
                <a:off x="9476899" y="2721768"/>
                <a:ext cx="19050" cy="19050"/>
              </a:xfrm>
              <a:custGeom>
                <a:rect b="b" l="l" r="r" t="t"/>
                <a:pathLst>
                  <a:path extrusionOk="0" h="19050" w="19050">
                    <a:moveTo>
                      <a:pt x="16669" y="11906"/>
                    </a:moveTo>
                    <a:cubicBezTo>
                      <a:pt x="16669" y="14536"/>
                      <a:pt x="14536" y="16669"/>
                      <a:pt x="11906" y="16669"/>
                    </a:cubicBezTo>
                    <a:cubicBezTo>
                      <a:pt x="9276" y="16669"/>
                      <a:pt x="7144" y="14536"/>
                      <a:pt x="7144" y="11906"/>
                    </a:cubicBezTo>
                    <a:cubicBezTo>
                      <a:pt x="7144" y="9276"/>
                      <a:pt x="9276" y="7144"/>
                      <a:pt x="11906" y="7144"/>
                    </a:cubicBezTo>
                    <a:cubicBezTo>
                      <a:pt x="14536" y="7144"/>
                      <a:pt x="16669" y="9276"/>
                      <a:pt x="16669" y="1190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75" name="Google Shape;375;p37"/>
              <p:cNvSpPr/>
              <p:nvPr/>
            </p:nvSpPr>
            <p:spPr>
              <a:xfrm>
                <a:off x="9476899" y="2924651"/>
                <a:ext cx="19050" cy="19050"/>
              </a:xfrm>
              <a:custGeom>
                <a:rect b="b" l="l" r="r" t="t"/>
                <a:pathLst>
                  <a:path extrusionOk="0" h="19050" w="19050">
                    <a:moveTo>
                      <a:pt x="16669" y="11906"/>
                    </a:moveTo>
                    <a:cubicBezTo>
                      <a:pt x="16669" y="14536"/>
                      <a:pt x="14536" y="16669"/>
                      <a:pt x="11906" y="16669"/>
                    </a:cubicBezTo>
                    <a:cubicBezTo>
                      <a:pt x="9276" y="16669"/>
                      <a:pt x="7144" y="14536"/>
                      <a:pt x="7144" y="11906"/>
                    </a:cubicBezTo>
                    <a:cubicBezTo>
                      <a:pt x="7144" y="9276"/>
                      <a:pt x="9276" y="7144"/>
                      <a:pt x="11906" y="7144"/>
                    </a:cubicBezTo>
                    <a:cubicBezTo>
                      <a:pt x="14536" y="7144"/>
                      <a:pt x="16669" y="9276"/>
                      <a:pt x="16669" y="1190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76" name="Google Shape;376;p37"/>
              <p:cNvSpPr/>
              <p:nvPr/>
            </p:nvSpPr>
            <p:spPr>
              <a:xfrm>
                <a:off x="9476899" y="3126581"/>
                <a:ext cx="19050" cy="19050"/>
              </a:xfrm>
              <a:custGeom>
                <a:rect b="b" l="l" r="r" t="t"/>
                <a:pathLst>
                  <a:path extrusionOk="0" h="19050" w="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77" name="Google Shape;377;p37"/>
              <p:cNvSpPr/>
              <p:nvPr/>
            </p:nvSpPr>
            <p:spPr>
              <a:xfrm>
                <a:off x="9476899" y="3328511"/>
                <a:ext cx="19050" cy="19050"/>
              </a:xfrm>
              <a:custGeom>
                <a:rect b="b" l="l" r="r" t="t"/>
                <a:pathLst>
                  <a:path extrusionOk="0" h="19050" w="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78" name="Google Shape;378;p37"/>
              <p:cNvSpPr/>
              <p:nvPr/>
            </p:nvSpPr>
            <p:spPr>
              <a:xfrm>
                <a:off x="9476899" y="3530441"/>
                <a:ext cx="19050" cy="19050"/>
              </a:xfrm>
              <a:custGeom>
                <a:rect b="b" l="l" r="r" t="t"/>
                <a:pathLst>
                  <a:path extrusionOk="0" h="19050" w="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79" name="Google Shape;379;p37"/>
              <p:cNvSpPr/>
              <p:nvPr/>
            </p:nvSpPr>
            <p:spPr>
              <a:xfrm>
                <a:off x="9476899" y="3733323"/>
                <a:ext cx="19050" cy="19050"/>
              </a:xfrm>
              <a:custGeom>
                <a:rect b="b" l="l" r="r" t="t"/>
                <a:pathLst>
                  <a:path extrusionOk="0" h="19050" w="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80" name="Google Shape;380;p37"/>
              <p:cNvSpPr/>
              <p:nvPr/>
            </p:nvSpPr>
            <p:spPr>
              <a:xfrm>
                <a:off x="9476899" y="3935253"/>
                <a:ext cx="19050" cy="19050"/>
              </a:xfrm>
              <a:custGeom>
                <a:rect b="b" l="l" r="r" t="t"/>
                <a:pathLst>
                  <a:path extrusionOk="0" h="19050" w="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81" name="Google Shape;381;p37"/>
              <p:cNvSpPr/>
              <p:nvPr/>
            </p:nvSpPr>
            <p:spPr>
              <a:xfrm>
                <a:off x="9476899" y="4137183"/>
                <a:ext cx="19050" cy="19050"/>
              </a:xfrm>
              <a:custGeom>
                <a:rect b="b" l="l" r="r" t="t"/>
                <a:pathLst>
                  <a:path extrusionOk="0" h="19050" w="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82" name="Google Shape;382;p37"/>
              <p:cNvSpPr/>
              <p:nvPr/>
            </p:nvSpPr>
            <p:spPr>
              <a:xfrm>
                <a:off x="9476899" y="4339113"/>
                <a:ext cx="19050" cy="19050"/>
              </a:xfrm>
              <a:custGeom>
                <a:rect b="b" l="l" r="r" t="t"/>
                <a:pathLst>
                  <a:path extrusionOk="0" h="19050" w="19050">
                    <a:moveTo>
                      <a:pt x="16669" y="11906"/>
                    </a:moveTo>
                    <a:cubicBezTo>
                      <a:pt x="16669" y="14536"/>
                      <a:pt x="14536" y="16669"/>
                      <a:pt x="11906" y="16669"/>
                    </a:cubicBezTo>
                    <a:cubicBezTo>
                      <a:pt x="9276" y="16669"/>
                      <a:pt x="7144" y="14536"/>
                      <a:pt x="7144" y="11906"/>
                    </a:cubicBezTo>
                    <a:cubicBezTo>
                      <a:pt x="7144" y="9276"/>
                      <a:pt x="9276" y="7144"/>
                      <a:pt x="11906" y="7144"/>
                    </a:cubicBezTo>
                    <a:cubicBezTo>
                      <a:pt x="14536" y="7144"/>
                      <a:pt x="16669" y="9276"/>
                      <a:pt x="16669" y="1190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83" name="Google Shape;383;p37"/>
              <p:cNvSpPr/>
              <p:nvPr/>
            </p:nvSpPr>
            <p:spPr>
              <a:xfrm>
                <a:off x="9476899" y="4541996"/>
                <a:ext cx="19050" cy="19050"/>
              </a:xfrm>
              <a:custGeom>
                <a:rect b="b" l="l" r="r" t="t"/>
                <a:pathLst>
                  <a:path extrusionOk="0" h="19050" w="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84" name="Google Shape;384;p37"/>
              <p:cNvSpPr/>
              <p:nvPr/>
            </p:nvSpPr>
            <p:spPr>
              <a:xfrm>
                <a:off x="9272111" y="2316003"/>
                <a:ext cx="19050" cy="19050"/>
              </a:xfrm>
              <a:custGeom>
                <a:rect b="b" l="l" r="r" t="t"/>
                <a:pathLst>
                  <a:path extrusionOk="0" h="19050" w="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85" name="Google Shape;385;p37"/>
              <p:cNvSpPr/>
              <p:nvPr/>
            </p:nvSpPr>
            <p:spPr>
              <a:xfrm>
                <a:off x="9272111" y="2517933"/>
                <a:ext cx="19050" cy="19050"/>
              </a:xfrm>
              <a:custGeom>
                <a:rect b="b" l="l" r="r" t="t"/>
                <a:pathLst>
                  <a:path extrusionOk="0" h="19050" w="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86" name="Google Shape;386;p37"/>
              <p:cNvSpPr/>
              <p:nvPr/>
            </p:nvSpPr>
            <p:spPr>
              <a:xfrm>
                <a:off x="9272111" y="2719863"/>
                <a:ext cx="19050" cy="19050"/>
              </a:xfrm>
              <a:custGeom>
                <a:rect b="b" l="l" r="r" t="t"/>
                <a:pathLst>
                  <a:path extrusionOk="0" h="19050" w="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87" name="Google Shape;387;p37"/>
              <p:cNvSpPr/>
              <p:nvPr/>
            </p:nvSpPr>
            <p:spPr>
              <a:xfrm>
                <a:off x="9272111" y="2922746"/>
                <a:ext cx="19050" cy="19050"/>
              </a:xfrm>
              <a:custGeom>
                <a:rect b="b" l="l" r="r" t="t"/>
                <a:pathLst>
                  <a:path extrusionOk="0" h="19050" w="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88" name="Google Shape;388;p37"/>
              <p:cNvSpPr/>
              <p:nvPr/>
            </p:nvSpPr>
            <p:spPr>
              <a:xfrm>
                <a:off x="9272111" y="3124676"/>
                <a:ext cx="19050" cy="19050"/>
              </a:xfrm>
              <a:custGeom>
                <a:rect b="b" l="l" r="r" t="t"/>
                <a:pathLst>
                  <a:path extrusionOk="0" h="19050" w="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89" name="Google Shape;389;p37"/>
              <p:cNvSpPr/>
              <p:nvPr/>
            </p:nvSpPr>
            <p:spPr>
              <a:xfrm>
                <a:off x="9272111" y="3326606"/>
                <a:ext cx="19050" cy="19050"/>
              </a:xfrm>
              <a:custGeom>
                <a:rect b="b" l="l" r="r" t="t"/>
                <a:pathLst>
                  <a:path extrusionOk="0" h="19050" w="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90" name="Google Shape;390;p37"/>
              <p:cNvSpPr/>
              <p:nvPr/>
            </p:nvSpPr>
            <p:spPr>
              <a:xfrm>
                <a:off x="9272111" y="3528536"/>
                <a:ext cx="19050" cy="19050"/>
              </a:xfrm>
              <a:custGeom>
                <a:rect b="b" l="l" r="r" t="t"/>
                <a:pathLst>
                  <a:path extrusionOk="0" h="19050" w="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91" name="Google Shape;391;p37"/>
              <p:cNvSpPr/>
              <p:nvPr/>
            </p:nvSpPr>
            <p:spPr>
              <a:xfrm>
                <a:off x="9272111" y="3731418"/>
                <a:ext cx="19050" cy="19050"/>
              </a:xfrm>
              <a:custGeom>
                <a:rect b="b" l="l" r="r" t="t"/>
                <a:pathLst>
                  <a:path extrusionOk="0" h="19050" w="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92" name="Google Shape;392;p37"/>
              <p:cNvSpPr/>
              <p:nvPr/>
            </p:nvSpPr>
            <p:spPr>
              <a:xfrm>
                <a:off x="9272111" y="3933348"/>
                <a:ext cx="19050" cy="19050"/>
              </a:xfrm>
              <a:custGeom>
                <a:rect b="b" l="l" r="r" t="t"/>
                <a:pathLst>
                  <a:path extrusionOk="0" h="19050" w="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93" name="Google Shape;393;p37"/>
              <p:cNvSpPr/>
              <p:nvPr/>
            </p:nvSpPr>
            <p:spPr>
              <a:xfrm>
                <a:off x="9272111" y="4135278"/>
                <a:ext cx="19050" cy="19050"/>
              </a:xfrm>
              <a:custGeom>
                <a:rect b="b" l="l" r="r" t="t"/>
                <a:pathLst>
                  <a:path extrusionOk="0" h="19050" w="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94" name="Google Shape;394;p37"/>
              <p:cNvSpPr/>
              <p:nvPr/>
            </p:nvSpPr>
            <p:spPr>
              <a:xfrm>
                <a:off x="9272111" y="4337208"/>
                <a:ext cx="19050" cy="19050"/>
              </a:xfrm>
              <a:custGeom>
                <a:rect b="b" l="l" r="r" t="t"/>
                <a:pathLst>
                  <a:path extrusionOk="0" h="19050" w="19050">
                    <a:moveTo>
                      <a:pt x="20479" y="13811"/>
                    </a:moveTo>
                    <a:cubicBezTo>
                      <a:pt x="20479" y="17493"/>
                      <a:pt x="17493" y="20479"/>
                      <a:pt x="13811" y="20479"/>
                    </a:cubicBezTo>
                    <a:cubicBezTo>
                      <a:pt x="10129" y="20479"/>
                      <a:pt x="7143" y="17493"/>
                      <a:pt x="7143" y="13811"/>
                    </a:cubicBezTo>
                    <a:cubicBezTo>
                      <a:pt x="7143" y="10129"/>
                      <a:pt x="10129" y="7144"/>
                      <a:pt x="13811" y="7144"/>
                    </a:cubicBezTo>
                    <a:cubicBezTo>
                      <a:pt x="17493" y="7144"/>
                      <a:pt x="20479" y="10129"/>
                      <a:pt x="20479" y="1381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95" name="Google Shape;395;p37"/>
              <p:cNvSpPr/>
              <p:nvPr/>
            </p:nvSpPr>
            <p:spPr>
              <a:xfrm>
                <a:off x="9272111" y="4540091"/>
                <a:ext cx="19050" cy="19050"/>
              </a:xfrm>
              <a:custGeom>
                <a:rect b="b" l="l" r="r" t="t"/>
                <a:pathLst>
                  <a:path extrusionOk="0" h="19050" w="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96" name="Google Shape;396;p37"/>
              <p:cNvSpPr/>
              <p:nvPr/>
            </p:nvSpPr>
            <p:spPr>
              <a:xfrm>
                <a:off x="9068276" y="2314098"/>
                <a:ext cx="28575" cy="28575"/>
              </a:xfrm>
              <a:custGeom>
                <a:rect b="b" l="l" r="r" t="t"/>
                <a:pathLst>
                  <a:path extrusionOk="0" h="28575" w="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97" name="Google Shape;397;p37"/>
              <p:cNvSpPr/>
              <p:nvPr/>
            </p:nvSpPr>
            <p:spPr>
              <a:xfrm>
                <a:off x="9068276" y="2516028"/>
                <a:ext cx="28575" cy="28575"/>
              </a:xfrm>
              <a:custGeom>
                <a:rect b="b" l="l" r="r" t="t"/>
                <a:pathLst>
                  <a:path extrusionOk="0" h="28575" w="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98" name="Google Shape;398;p37"/>
              <p:cNvSpPr/>
              <p:nvPr/>
            </p:nvSpPr>
            <p:spPr>
              <a:xfrm>
                <a:off x="9068276" y="2717958"/>
                <a:ext cx="28575" cy="28575"/>
              </a:xfrm>
              <a:custGeom>
                <a:rect b="b" l="l" r="r" t="t"/>
                <a:pathLst>
                  <a:path extrusionOk="0" h="28575" w="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99" name="Google Shape;399;p37"/>
              <p:cNvSpPr/>
              <p:nvPr/>
            </p:nvSpPr>
            <p:spPr>
              <a:xfrm>
                <a:off x="9068276" y="2920841"/>
                <a:ext cx="28575" cy="28575"/>
              </a:xfrm>
              <a:custGeom>
                <a:rect b="b" l="l" r="r" t="t"/>
                <a:pathLst>
                  <a:path extrusionOk="0" h="28575" w="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00" name="Google Shape;400;p37"/>
              <p:cNvSpPr/>
              <p:nvPr/>
            </p:nvSpPr>
            <p:spPr>
              <a:xfrm>
                <a:off x="9068276" y="3122771"/>
                <a:ext cx="28575" cy="28575"/>
              </a:xfrm>
              <a:custGeom>
                <a:rect b="b" l="l" r="r" t="t"/>
                <a:pathLst>
                  <a:path extrusionOk="0" h="28575" w="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01" name="Google Shape;401;p37"/>
              <p:cNvSpPr/>
              <p:nvPr/>
            </p:nvSpPr>
            <p:spPr>
              <a:xfrm>
                <a:off x="9068276" y="3324701"/>
                <a:ext cx="28575" cy="28575"/>
              </a:xfrm>
              <a:custGeom>
                <a:rect b="b" l="l" r="r" t="t"/>
                <a:pathLst>
                  <a:path extrusionOk="0" h="28575" w="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02" name="Google Shape;402;p37"/>
              <p:cNvSpPr/>
              <p:nvPr/>
            </p:nvSpPr>
            <p:spPr>
              <a:xfrm>
                <a:off x="9068276" y="3526631"/>
                <a:ext cx="28575" cy="28575"/>
              </a:xfrm>
              <a:custGeom>
                <a:rect b="b" l="l" r="r" t="t"/>
                <a:pathLst>
                  <a:path extrusionOk="0" h="28575" w="28575">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03" name="Google Shape;403;p37"/>
              <p:cNvSpPr/>
              <p:nvPr/>
            </p:nvSpPr>
            <p:spPr>
              <a:xfrm>
                <a:off x="9068276" y="3729513"/>
                <a:ext cx="28575" cy="28575"/>
              </a:xfrm>
              <a:custGeom>
                <a:rect b="b" l="l" r="r" t="t"/>
                <a:pathLst>
                  <a:path extrusionOk="0" h="28575" w="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04" name="Google Shape;404;p37"/>
              <p:cNvSpPr/>
              <p:nvPr/>
            </p:nvSpPr>
            <p:spPr>
              <a:xfrm>
                <a:off x="9068276" y="3931443"/>
                <a:ext cx="28575" cy="28575"/>
              </a:xfrm>
              <a:custGeom>
                <a:rect b="b" l="l" r="r" t="t"/>
                <a:pathLst>
                  <a:path extrusionOk="0" h="28575" w="28575">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05" name="Google Shape;405;p37"/>
              <p:cNvSpPr/>
              <p:nvPr/>
            </p:nvSpPr>
            <p:spPr>
              <a:xfrm>
                <a:off x="9068276" y="4133373"/>
                <a:ext cx="28575" cy="28575"/>
              </a:xfrm>
              <a:custGeom>
                <a:rect b="b" l="l" r="r" t="t"/>
                <a:pathLst>
                  <a:path extrusionOk="0" h="28575" w="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06" name="Google Shape;406;p37"/>
              <p:cNvSpPr/>
              <p:nvPr/>
            </p:nvSpPr>
            <p:spPr>
              <a:xfrm>
                <a:off x="9068276" y="4335303"/>
                <a:ext cx="28575" cy="28575"/>
              </a:xfrm>
              <a:custGeom>
                <a:rect b="b" l="l" r="r" t="t"/>
                <a:pathLst>
                  <a:path extrusionOk="0" h="28575" w="28575">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07" name="Google Shape;407;p37"/>
              <p:cNvSpPr/>
              <p:nvPr/>
            </p:nvSpPr>
            <p:spPr>
              <a:xfrm>
                <a:off x="9068276" y="4538186"/>
                <a:ext cx="28575" cy="28575"/>
              </a:xfrm>
              <a:custGeom>
                <a:rect b="b" l="l" r="r" t="t"/>
                <a:pathLst>
                  <a:path extrusionOk="0" h="28575" w="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08" name="Google Shape;408;p37"/>
              <p:cNvSpPr/>
              <p:nvPr/>
            </p:nvSpPr>
            <p:spPr>
              <a:xfrm>
                <a:off x="8864441" y="2312193"/>
                <a:ext cx="28575" cy="28575"/>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09" name="Google Shape;409;p37"/>
              <p:cNvSpPr/>
              <p:nvPr/>
            </p:nvSpPr>
            <p:spPr>
              <a:xfrm>
                <a:off x="8864441" y="2514123"/>
                <a:ext cx="28575" cy="28575"/>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10" name="Google Shape;410;p37"/>
              <p:cNvSpPr/>
              <p:nvPr/>
            </p:nvSpPr>
            <p:spPr>
              <a:xfrm>
                <a:off x="8864441" y="2716053"/>
                <a:ext cx="28575" cy="28575"/>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11" name="Google Shape;411;p37"/>
              <p:cNvSpPr/>
              <p:nvPr/>
            </p:nvSpPr>
            <p:spPr>
              <a:xfrm>
                <a:off x="8864441" y="2918936"/>
                <a:ext cx="28575" cy="28575"/>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12" name="Google Shape;412;p37"/>
              <p:cNvSpPr/>
              <p:nvPr/>
            </p:nvSpPr>
            <p:spPr>
              <a:xfrm>
                <a:off x="8864441" y="3120866"/>
                <a:ext cx="28575" cy="28575"/>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13" name="Google Shape;413;p37"/>
              <p:cNvSpPr/>
              <p:nvPr/>
            </p:nvSpPr>
            <p:spPr>
              <a:xfrm>
                <a:off x="8864441" y="3322796"/>
                <a:ext cx="28575" cy="28575"/>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14" name="Google Shape;414;p37"/>
              <p:cNvSpPr/>
              <p:nvPr/>
            </p:nvSpPr>
            <p:spPr>
              <a:xfrm>
                <a:off x="8864441" y="3524726"/>
                <a:ext cx="28575" cy="28575"/>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15" name="Google Shape;415;p37"/>
              <p:cNvSpPr/>
              <p:nvPr/>
            </p:nvSpPr>
            <p:spPr>
              <a:xfrm>
                <a:off x="8864441" y="3727608"/>
                <a:ext cx="28575" cy="28575"/>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16" name="Google Shape;416;p37"/>
              <p:cNvSpPr/>
              <p:nvPr/>
            </p:nvSpPr>
            <p:spPr>
              <a:xfrm>
                <a:off x="8864441" y="3929538"/>
                <a:ext cx="28575" cy="28575"/>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17" name="Google Shape;417;p37"/>
              <p:cNvSpPr/>
              <p:nvPr/>
            </p:nvSpPr>
            <p:spPr>
              <a:xfrm>
                <a:off x="8864441" y="4131468"/>
                <a:ext cx="28575" cy="28575"/>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18" name="Google Shape;418;p37"/>
              <p:cNvSpPr/>
              <p:nvPr/>
            </p:nvSpPr>
            <p:spPr>
              <a:xfrm>
                <a:off x="8864441" y="4333398"/>
                <a:ext cx="28575" cy="28575"/>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19" name="Google Shape;419;p37"/>
              <p:cNvSpPr/>
              <p:nvPr/>
            </p:nvSpPr>
            <p:spPr>
              <a:xfrm>
                <a:off x="8864441" y="4536281"/>
                <a:ext cx="28575" cy="28575"/>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20" name="Google Shape;420;p37"/>
              <p:cNvSpPr/>
              <p:nvPr/>
            </p:nvSpPr>
            <p:spPr>
              <a:xfrm>
                <a:off x="8661559" y="2311241"/>
                <a:ext cx="28575" cy="28575"/>
              </a:xfrm>
              <a:custGeom>
                <a:rect b="b" l="l" r="r" t="t"/>
                <a:pathLst>
                  <a:path extrusionOk="0" h="28575" w="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21" name="Google Shape;421;p37"/>
              <p:cNvSpPr/>
              <p:nvPr/>
            </p:nvSpPr>
            <p:spPr>
              <a:xfrm>
                <a:off x="8661559" y="2513171"/>
                <a:ext cx="28575" cy="28575"/>
              </a:xfrm>
              <a:custGeom>
                <a:rect b="b" l="l" r="r" t="t"/>
                <a:pathLst>
                  <a:path extrusionOk="0" h="28575" w="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22" name="Google Shape;422;p37"/>
              <p:cNvSpPr/>
              <p:nvPr/>
            </p:nvSpPr>
            <p:spPr>
              <a:xfrm>
                <a:off x="8661559" y="2715101"/>
                <a:ext cx="28575" cy="28575"/>
              </a:xfrm>
              <a:custGeom>
                <a:rect b="b" l="l" r="r" t="t"/>
                <a:pathLst>
                  <a:path extrusionOk="0" h="28575" w="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23" name="Google Shape;423;p37"/>
              <p:cNvSpPr/>
              <p:nvPr/>
            </p:nvSpPr>
            <p:spPr>
              <a:xfrm>
                <a:off x="8661559" y="2917983"/>
                <a:ext cx="28575" cy="28575"/>
              </a:xfrm>
              <a:custGeom>
                <a:rect b="b" l="l" r="r" t="t"/>
                <a:pathLst>
                  <a:path extrusionOk="0" h="28575" w="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24" name="Google Shape;424;p37"/>
              <p:cNvSpPr/>
              <p:nvPr/>
            </p:nvSpPr>
            <p:spPr>
              <a:xfrm>
                <a:off x="8661559" y="3119913"/>
                <a:ext cx="28575" cy="28575"/>
              </a:xfrm>
              <a:custGeom>
                <a:rect b="b" l="l" r="r" t="t"/>
                <a:pathLst>
                  <a:path extrusionOk="0" h="28575" w="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25" name="Google Shape;425;p37"/>
              <p:cNvSpPr/>
              <p:nvPr/>
            </p:nvSpPr>
            <p:spPr>
              <a:xfrm>
                <a:off x="8661559" y="3321843"/>
                <a:ext cx="28575" cy="28575"/>
              </a:xfrm>
              <a:custGeom>
                <a:rect b="b" l="l" r="r" t="t"/>
                <a:pathLst>
                  <a:path extrusionOk="0" h="28575" w="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26" name="Google Shape;426;p37"/>
              <p:cNvSpPr/>
              <p:nvPr/>
            </p:nvSpPr>
            <p:spPr>
              <a:xfrm>
                <a:off x="8661559" y="3523773"/>
                <a:ext cx="28575" cy="28575"/>
              </a:xfrm>
              <a:custGeom>
                <a:rect b="b" l="l" r="r" t="t"/>
                <a:pathLst>
                  <a:path extrusionOk="0" h="28575" w="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27" name="Google Shape;427;p37"/>
              <p:cNvSpPr/>
              <p:nvPr/>
            </p:nvSpPr>
            <p:spPr>
              <a:xfrm>
                <a:off x="8661559" y="3726656"/>
                <a:ext cx="28575" cy="28575"/>
              </a:xfrm>
              <a:custGeom>
                <a:rect b="b" l="l" r="r" t="t"/>
                <a:pathLst>
                  <a:path extrusionOk="0" h="28575" w="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28" name="Google Shape;428;p37"/>
              <p:cNvSpPr/>
              <p:nvPr/>
            </p:nvSpPr>
            <p:spPr>
              <a:xfrm>
                <a:off x="8661559" y="3928586"/>
                <a:ext cx="28575" cy="28575"/>
              </a:xfrm>
              <a:custGeom>
                <a:rect b="b" l="l" r="r" t="t"/>
                <a:pathLst>
                  <a:path extrusionOk="0" h="28575" w="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29" name="Google Shape;429;p37"/>
              <p:cNvSpPr/>
              <p:nvPr/>
            </p:nvSpPr>
            <p:spPr>
              <a:xfrm>
                <a:off x="8661559" y="4130516"/>
                <a:ext cx="28575" cy="28575"/>
              </a:xfrm>
              <a:custGeom>
                <a:rect b="b" l="l" r="r" t="t"/>
                <a:pathLst>
                  <a:path extrusionOk="0" h="28575" w="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30" name="Google Shape;430;p37"/>
              <p:cNvSpPr/>
              <p:nvPr/>
            </p:nvSpPr>
            <p:spPr>
              <a:xfrm>
                <a:off x="8661559" y="4332446"/>
                <a:ext cx="28575" cy="28575"/>
              </a:xfrm>
              <a:custGeom>
                <a:rect b="b" l="l" r="r" t="t"/>
                <a:pathLst>
                  <a:path extrusionOk="0" h="28575" w="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31" name="Google Shape;431;p37"/>
              <p:cNvSpPr/>
              <p:nvPr/>
            </p:nvSpPr>
            <p:spPr>
              <a:xfrm>
                <a:off x="8661559" y="4535328"/>
                <a:ext cx="28575" cy="28575"/>
              </a:xfrm>
              <a:custGeom>
                <a:rect b="b" l="l" r="r" t="t"/>
                <a:pathLst>
                  <a:path extrusionOk="0" h="28575" w="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32" name="Google Shape;432;p37"/>
              <p:cNvSpPr/>
              <p:nvPr/>
            </p:nvSpPr>
            <p:spPr>
              <a:xfrm>
                <a:off x="8456771" y="2309336"/>
                <a:ext cx="38100" cy="38100"/>
              </a:xfrm>
              <a:custGeom>
                <a:rect b="b" l="l" r="r" t="t"/>
                <a:pathLst>
                  <a:path extrusionOk="0" h="38100" w="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33" name="Google Shape;433;p37"/>
              <p:cNvSpPr/>
              <p:nvPr/>
            </p:nvSpPr>
            <p:spPr>
              <a:xfrm>
                <a:off x="8456771" y="2511266"/>
                <a:ext cx="38100" cy="38100"/>
              </a:xfrm>
              <a:custGeom>
                <a:rect b="b" l="l" r="r" t="t"/>
                <a:pathLst>
                  <a:path extrusionOk="0" h="38100" w="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34" name="Google Shape;434;p37"/>
              <p:cNvSpPr/>
              <p:nvPr/>
            </p:nvSpPr>
            <p:spPr>
              <a:xfrm>
                <a:off x="8456771" y="2713196"/>
                <a:ext cx="38100" cy="38100"/>
              </a:xfrm>
              <a:custGeom>
                <a:rect b="b" l="l" r="r" t="t"/>
                <a:pathLst>
                  <a:path extrusionOk="0" h="38100" w="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35" name="Google Shape;435;p37"/>
              <p:cNvSpPr/>
              <p:nvPr/>
            </p:nvSpPr>
            <p:spPr>
              <a:xfrm>
                <a:off x="8456771" y="2915987"/>
                <a:ext cx="38100" cy="38100"/>
              </a:xfrm>
              <a:custGeom>
                <a:rect b="b" l="l" r="r" t="t"/>
                <a:pathLst>
                  <a:path extrusionOk="0" h="38100" w="38100">
                    <a:moveTo>
                      <a:pt x="7144" y="20570"/>
                    </a:moveTo>
                    <a:cubicBezTo>
                      <a:pt x="7144" y="28190"/>
                      <a:pt x="12859" y="33905"/>
                      <a:pt x="20479" y="33905"/>
                    </a:cubicBezTo>
                    <a:cubicBezTo>
                      <a:pt x="28099" y="33905"/>
                      <a:pt x="33814" y="28190"/>
                      <a:pt x="33814" y="20570"/>
                    </a:cubicBezTo>
                    <a:cubicBezTo>
                      <a:pt x="33814" y="12950"/>
                      <a:pt x="28099" y="7235"/>
                      <a:pt x="20479" y="7235"/>
                    </a:cubicBezTo>
                    <a:cubicBezTo>
                      <a:pt x="13811" y="6282"/>
                      <a:pt x="7144" y="12950"/>
                      <a:pt x="7144" y="20570"/>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36" name="Google Shape;436;p37"/>
              <p:cNvSpPr/>
              <p:nvPr/>
            </p:nvSpPr>
            <p:spPr>
              <a:xfrm>
                <a:off x="8456771" y="3118008"/>
                <a:ext cx="38100" cy="38100"/>
              </a:xfrm>
              <a:custGeom>
                <a:rect b="b" l="l" r="r" t="t"/>
                <a:pathLst>
                  <a:path extrusionOk="0" h="38100" w="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37" name="Google Shape;437;p37"/>
              <p:cNvSpPr/>
              <p:nvPr/>
            </p:nvSpPr>
            <p:spPr>
              <a:xfrm>
                <a:off x="8456771" y="3319938"/>
                <a:ext cx="38100" cy="38100"/>
              </a:xfrm>
              <a:custGeom>
                <a:rect b="b" l="l" r="r" t="t"/>
                <a:pathLst>
                  <a:path extrusionOk="0" h="38100" w="38100">
                    <a:moveTo>
                      <a:pt x="33814" y="20479"/>
                    </a:moveTo>
                    <a:cubicBezTo>
                      <a:pt x="33814" y="27844"/>
                      <a:pt x="27843" y="33814"/>
                      <a:pt x="20479" y="33814"/>
                    </a:cubicBezTo>
                    <a:cubicBezTo>
                      <a:pt x="13114" y="33814"/>
                      <a:pt x="7144" y="27844"/>
                      <a:pt x="7144" y="20479"/>
                    </a:cubicBezTo>
                    <a:cubicBezTo>
                      <a:pt x="7144" y="13114"/>
                      <a:pt x="13114" y="7144"/>
                      <a:pt x="20479" y="7144"/>
                    </a:cubicBezTo>
                    <a:cubicBezTo>
                      <a:pt x="27843" y="7144"/>
                      <a:pt x="33814" y="13114"/>
                      <a:pt x="33814" y="2047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38" name="Google Shape;438;p37"/>
              <p:cNvSpPr/>
              <p:nvPr/>
            </p:nvSpPr>
            <p:spPr>
              <a:xfrm>
                <a:off x="8456771" y="3521868"/>
                <a:ext cx="38100" cy="38100"/>
              </a:xfrm>
              <a:custGeom>
                <a:rect b="b" l="l" r="r" t="t"/>
                <a:pathLst>
                  <a:path extrusionOk="0" h="38100" w="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39" name="Google Shape;439;p37"/>
              <p:cNvSpPr/>
              <p:nvPr/>
            </p:nvSpPr>
            <p:spPr>
              <a:xfrm>
                <a:off x="8456771" y="3724751"/>
                <a:ext cx="38100" cy="38100"/>
              </a:xfrm>
              <a:custGeom>
                <a:rect b="b" l="l" r="r" t="t"/>
                <a:pathLst>
                  <a:path extrusionOk="0" h="38100" w="38100">
                    <a:moveTo>
                      <a:pt x="33814" y="20479"/>
                    </a:moveTo>
                    <a:cubicBezTo>
                      <a:pt x="33814" y="27844"/>
                      <a:pt x="27843" y="33814"/>
                      <a:pt x="20479" y="33814"/>
                    </a:cubicBezTo>
                    <a:cubicBezTo>
                      <a:pt x="13114" y="33814"/>
                      <a:pt x="7144" y="27844"/>
                      <a:pt x="7144" y="20479"/>
                    </a:cubicBezTo>
                    <a:cubicBezTo>
                      <a:pt x="7144" y="13114"/>
                      <a:pt x="13114" y="7144"/>
                      <a:pt x="20479" y="7144"/>
                    </a:cubicBezTo>
                    <a:cubicBezTo>
                      <a:pt x="27843" y="7144"/>
                      <a:pt x="33814" y="13114"/>
                      <a:pt x="33814" y="2047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40" name="Google Shape;440;p37"/>
              <p:cNvSpPr/>
              <p:nvPr/>
            </p:nvSpPr>
            <p:spPr>
              <a:xfrm>
                <a:off x="8456771" y="3926681"/>
                <a:ext cx="38100" cy="38100"/>
              </a:xfrm>
              <a:custGeom>
                <a:rect b="b" l="l" r="r" t="t"/>
                <a:pathLst>
                  <a:path extrusionOk="0" h="38100" w="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41" name="Google Shape;441;p37"/>
              <p:cNvSpPr/>
              <p:nvPr/>
            </p:nvSpPr>
            <p:spPr>
              <a:xfrm>
                <a:off x="8456771" y="4128611"/>
                <a:ext cx="38100" cy="38100"/>
              </a:xfrm>
              <a:custGeom>
                <a:rect b="b" l="l" r="r" t="t"/>
                <a:pathLst>
                  <a:path extrusionOk="0" h="38100" w="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42" name="Google Shape;442;p37"/>
              <p:cNvSpPr/>
              <p:nvPr/>
            </p:nvSpPr>
            <p:spPr>
              <a:xfrm>
                <a:off x="8456771" y="4330541"/>
                <a:ext cx="38100" cy="38100"/>
              </a:xfrm>
              <a:custGeom>
                <a:rect b="b" l="l" r="r" t="t"/>
                <a:pathLst>
                  <a:path extrusionOk="0" h="38100" w="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43" name="Google Shape;443;p37"/>
              <p:cNvSpPr/>
              <p:nvPr/>
            </p:nvSpPr>
            <p:spPr>
              <a:xfrm>
                <a:off x="8456771" y="4533423"/>
                <a:ext cx="38100" cy="38100"/>
              </a:xfrm>
              <a:custGeom>
                <a:rect b="b" l="l" r="r" t="t"/>
                <a:pathLst>
                  <a:path extrusionOk="0" h="38100" w="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44" name="Google Shape;444;p37"/>
              <p:cNvSpPr/>
              <p:nvPr/>
            </p:nvSpPr>
            <p:spPr>
              <a:xfrm>
                <a:off x="8252936" y="2307431"/>
                <a:ext cx="38100" cy="3810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45" name="Google Shape;445;p37"/>
              <p:cNvSpPr/>
              <p:nvPr/>
            </p:nvSpPr>
            <p:spPr>
              <a:xfrm>
                <a:off x="8252936" y="2509361"/>
                <a:ext cx="38100" cy="3810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46" name="Google Shape;446;p37"/>
              <p:cNvSpPr/>
              <p:nvPr/>
            </p:nvSpPr>
            <p:spPr>
              <a:xfrm>
                <a:off x="8252936" y="2711291"/>
                <a:ext cx="38100" cy="3810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47" name="Google Shape;447;p37"/>
              <p:cNvSpPr/>
              <p:nvPr/>
            </p:nvSpPr>
            <p:spPr>
              <a:xfrm>
                <a:off x="8252936" y="2914173"/>
                <a:ext cx="38100" cy="3810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48" name="Google Shape;448;p37"/>
              <p:cNvSpPr/>
              <p:nvPr/>
            </p:nvSpPr>
            <p:spPr>
              <a:xfrm>
                <a:off x="8252936" y="3116103"/>
                <a:ext cx="38100" cy="3810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49" name="Google Shape;449;p37"/>
              <p:cNvSpPr/>
              <p:nvPr/>
            </p:nvSpPr>
            <p:spPr>
              <a:xfrm>
                <a:off x="8252936" y="3318033"/>
                <a:ext cx="38100" cy="3810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50" name="Google Shape;450;p37"/>
              <p:cNvSpPr/>
              <p:nvPr/>
            </p:nvSpPr>
            <p:spPr>
              <a:xfrm>
                <a:off x="8252936" y="3519963"/>
                <a:ext cx="38100" cy="3810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51" name="Google Shape;451;p37"/>
              <p:cNvSpPr/>
              <p:nvPr/>
            </p:nvSpPr>
            <p:spPr>
              <a:xfrm>
                <a:off x="8252936" y="3722846"/>
                <a:ext cx="38100" cy="3810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52" name="Google Shape;452;p37"/>
              <p:cNvSpPr/>
              <p:nvPr/>
            </p:nvSpPr>
            <p:spPr>
              <a:xfrm>
                <a:off x="8252936" y="3924776"/>
                <a:ext cx="38100" cy="3810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53" name="Google Shape;453;p37"/>
              <p:cNvSpPr/>
              <p:nvPr/>
            </p:nvSpPr>
            <p:spPr>
              <a:xfrm>
                <a:off x="8252936" y="4126706"/>
                <a:ext cx="38100" cy="3810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54" name="Google Shape;454;p37"/>
              <p:cNvSpPr/>
              <p:nvPr/>
            </p:nvSpPr>
            <p:spPr>
              <a:xfrm>
                <a:off x="8252936" y="4328636"/>
                <a:ext cx="38100" cy="3810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55" name="Google Shape;455;p37"/>
              <p:cNvSpPr/>
              <p:nvPr/>
            </p:nvSpPr>
            <p:spPr>
              <a:xfrm>
                <a:off x="8252936" y="4531518"/>
                <a:ext cx="38100" cy="3810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56" name="Google Shape;456;p37"/>
              <p:cNvSpPr/>
              <p:nvPr/>
            </p:nvSpPr>
            <p:spPr>
              <a:xfrm>
                <a:off x="8049101" y="2305526"/>
                <a:ext cx="47625" cy="47625"/>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57" name="Google Shape;457;p37"/>
              <p:cNvSpPr/>
              <p:nvPr/>
            </p:nvSpPr>
            <p:spPr>
              <a:xfrm>
                <a:off x="8049101" y="2507456"/>
                <a:ext cx="47625" cy="47625"/>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58" name="Google Shape;458;p37"/>
              <p:cNvSpPr/>
              <p:nvPr/>
            </p:nvSpPr>
            <p:spPr>
              <a:xfrm>
                <a:off x="8049101" y="2709386"/>
                <a:ext cx="47625" cy="47625"/>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59" name="Google Shape;459;p37"/>
              <p:cNvSpPr/>
              <p:nvPr/>
            </p:nvSpPr>
            <p:spPr>
              <a:xfrm>
                <a:off x="8049101" y="2912268"/>
                <a:ext cx="47625" cy="47625"/>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60" name="Google Shape;460;p37"/>
              <p:cNvSpPr/>
              <p:nvPr/>
            </p:nvSpPr>
            <p:spPr>
              <a:xfrm>
                <a:off x="8049101" y="3114198"/>
                <a:ext cx="47625" cy="47625"/>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61" name="Google Shape;461;p37"/>
              <p:cNvSpPr/>
              <p:nvPr/>
            </p:nvSpPr>
            <p:spPr>
              <a:xfrm>
                <a:off x="8049101" y="3316128"/>
                <a:ext cx="47625" cy="47625"/>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62" name="Google Shape;462;p37"/>
              <p:cNvSpPr/>
              <p:nvPr/>
            </p:nvSpPr>
            <p:spPr>
              <a:xfrm>
                <a:off x="8049101" y="3518058"/>
                <a:ext cx="47625" cy="47625"/>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63" name="Google Shape;463;p37"/>
              <p:cNvSpPr/>
              <p:nvPr/>
            </p:nvSpPr>
            <p:spPr>
              <a:xfrm>
                <a:off x="8049101" y="3720941"/>
                <a:ext cx="47625" cy="47625"/>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64" name="Google Shape;464;p37"/>
              <p:cNvSpPr/>
              <p:nvPr/>
            </p:nvSpPr>
            <p:spPr>
              <a:xfrm>
                <a:off x="8049101" y="3922871"/>
                <a:ext cx="47625" cy="47625"/>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65" name="Google Shape;465;p37"/>
              <p:cNvSpPr/>
              <p:nvPr/>
            </p:nvSpPr>
            <p:spPr>
              <a:xfrm>
                <a:off x="8049101" y="4124801"/>
                <a:ext cx="47625" cy="47625"/>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66" name="Google Shape;466;p37"/>
              <p:cNvSpPr/>
              <p:nvPr/>
            </p:nvSpPr>
            <p:spPr>
              <a:xfrm>
                <a:off x="8049101" y="4326731"/>
                <a:ext cx="47625" cy="47625"/>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67" name="Google Shape;467;p37"/>
              <p:cNvSpPr/>
              <p:nvPr/>
            </p:nvSpPr>
            <p:spPr>
              <a:xfrm>
                <a:off x="8049101" y="4529613"/>
                <a:ext cx="47625" cy="47625"/>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68" name="Google Shape;468;p37"/>
              <p:cNvSpPr/>
              <p:nvPr/>
            </p:nvSpPr>
            <p:spPr>
              <a:xfrm>
                <a:off x="7846219" y="2304573"/>
                <a:ext cx="47625" cy="47625"/>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69" name="Google Shape;469;p37"/>
              <p:cNvSpPr/>
              <p:nvPr/>
            </p:nvSpPr>
            <p:spPr>
              <a:xfrm>
                <a:off x="7846219" y="2506503"/>
                <a:ext cx="47625" cy="47625"/>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70" name="Google Shape;470;p37"/>
              <p:cNvSpPr/>
              <p:nvPr/>
            </p:nvSpPr>
            <p:spPr>
              <a:xfrm>
                <a:off x="7846219" y="2708433"/>
                <a:ext cx="47625" cy="47625"/>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71" name="Google Shape;471;p37"/>
              <p:cNvSpPr/>
              <p:nvPr/>
            </p:nvSpPr>
            <p:spPr>
              <a:xfrm>
                <a:off x="7846219" y="2911316"/>
                <a:ext cx="47625" cy="47625"/>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72" name="Google Shape;472;p37"/>
              <p:cNvSpPr/>
              <p:nvPr/>
            </p:nvSpPr>
            <p:spPr>
              <a:xfrm>
                <a:off x="7846219" y="3113246"/>
                <a:ext cx="47625" cy="47625"/>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73" name="Google Shape;473;p37"/>
              <p:cNvSpPr/>
              <p:nvPr/>
            </p:nvSpPr>
            <p:spPr>
              <a:xfrm>
                <a:off x="7846219" y="3315176"/>
                <a:ext cx="47625" cy="47625"/>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74" name="Google Shape;474;p37"/>
              <p:cNvSpPr/>
              <p:nvPr/>
            </p:nvSpPr>
            <p:spPr>
              <a:xfrm>
                <a:off x="7846219" y="3517106"/>
                <a:ext cx="47625" cy="47625"/>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75" name="Google Shape;475;p37"/>
              <p:cNvSpPr/>
              <p:nvPr/>
            </p:nvSpPr>
            <p:spPr>
              <a:xfrm>
                <a:off x="7846219" y="3719988"/>
                <a:ext cx="47625" cy="47625"/>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76" name="Google Shape;476;p37"/>
              <p:cNvSpPr/>
              <p:nvPr/>
            </p:nvSpPr>
            <p:spPr>
              <a:xfrm>
                <a:off x="7846219" y="3921918"/>
                <a:ext cx="47625" cy="47625"/>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77" name="Google Shape;477;p37"/>
              <p:cNvSpPr/>
              <p:nvPr/>
            </p:nvSpPr>
            <p:spPr>
              <a:xfrm>
                <a:off x="7846219" y="4123848"/>
                <a:ext cx="47625" cy="47625"/>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78" name="Google Shape;478;p37"/>
              <p:cNvSpPr/>
              <p:nvPr/>
            </p:nvSpPr>
            <p:spPr>
              <a:xfrm>
                <a:off x="7846219" y="4325778"/>
                <a:ext cx="47625" cy="47625"/>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79" name="Google Shape;479;p37"/>
              <p:cNvSpPr/>
              <p:nvPr/>
            </p:nvSpPr>
            <p:spPr>
              <a:xfrm>
                <a:off x="7846219" y="4528661"/>
                <a:ext cx="47625" cy="47625"/>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80" name="Google Shape;480;p37"/>
              <p:cNvSpPr/>
              <p:nvPr/>
            </p:nvSpPr>
            <p:spPr>
              <a:xfrm>
                <a:off x="7641431" y="2302668"/>
                <a:ext cx="47625" cy="47625"/>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81" name="Google Shape;481;p37"/>
              <p:cNvSpPr/>
              <p:nvPr/>
            </p:nvSpPr>
            <p:spPr>
              <a:xfrm>
                <a:off x="7641431" y="2504598"/>
                <a:ext cx="47625" cy="47625"/>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82" name="Google Shape;482;p37"/>
              <p:cNvSpPr/>
              <p:nvPr/>
            </p:nvSpPr>
            <p:spPr>
              <a:xfrm>
                <a:off x="7641431" y="2706528"/>
                <a:ext cx="47625" cy="47625"/>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83" name="Google Shape;483;p37"/>
              <p:cNvSpPr/>
              <p:nvPr/>
            </p:nvSpPr>
            <p:spPr>
              <a:xfrm>
                <a:off x="7641431" y="2909411"/>
                <a:ext cx="47625" cy="47625"/>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84" name="Google Shape;484;p37"/>
              <p:cNvSpPr/>
              <p:nvPr/>
            </p:nvSpPr>
            <p:spPr>
              <a:xfrm>
                <a:off x="7641431" y="3111341"/>
                <a:ext cx="47625" cy="47625"/>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85" name="Google Shape;485;p37"/>
              <p:cNvSpPr/>
              <p:nvPr/>
            </p:nvSpPr>
            <p:spPr>
              <a:xfrm>
                <a:off x="7641431" y="3313271"/>
                <a:ext cx="47625" cy="47625"/>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86" name="Google Shape;486;p37"/>
              <p:cNvSpPr/>
              <p:nvPr/>
            </p:nvSpPr>
            <p:spPr>
              <a:xfrm>
                <a:off x="7641431" y="3515201"/>
                <a:ext cx="47625" cy="47625"/>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87" name="Google Shape;487;p37"/>
              <p:cNvSpPr/>
              <p:nvPr/>
            </p:nvSpPr>
            <p:spPr>
              <a:xfrm>
                <a:off x="7641431" y="3718083"/>
                <a:ext cx="47625" cy="47625"/>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88" name="Google Shape;488;p37"/>
              <p:cNvSpPr/>
              <p:nvPr/>
            </p:nvSpPr>
            <p:spPr>
              <a:xfrm>
                <a:off x="7641431" y="3920013"/>
                <a:ext cx="47625" cy="47625"/>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89" name="Google Shape;489;p37"/>
              <p:cNvSpPr/>
              <p:nvPr/>
            </p:nvSpPr>
            <p:spPr>
              <a:xfrm>
                <a:off x="7641431" y="4121943"/>
                <a:ext cx="47625" cy="47625"/>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90" name="Google Shape;490;p37"/>
              <p:cNvSpPr/>
              <p:nvPr/>
            </p:nvSpPr>
            <p:spPr>
              <a:xfrm>
                <a:off x="7641431" y="4323873"/>
                <a:ext cx="47625" cy="47625"/>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91" name="Google Shape;491;p37"/>
              <p:cNvSpPr/>
              <p:nvPr/>
            </p:nvSpPr>
            <p:spPr>
              <a:xfrm>
                <a:off x="7641431" y="4526756"/>
                <a:ext cx="47625" cy="47625"/>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92" name="Google Shape;492;p37"/>
              <p:cNvSpPr/>
              <p:nvPr/>
            </p:nvSpPr>
            <p:spPr>
              <a:xfrm>
                <a:off x="7437596" y="2300763"/>
                <a:ext cx="57150" cy="57150"/>
              </a:xfrm>
              <a:custGeom>
                <a:rect b="b" l="l" r="r" t="t"/>
                <a:pathLst>
                  <a:path extrusionOk="0" h="57150" w="57150">
                    <a:moveTo>
                      <a:pt x="50959" y="29051"/>
                    </a:moveTo>
                    <a:cubicBezTo>
                      <a:pt x="50959" y="41150"/>
                      <a:pt x="41151" y="50959"/>
                      <a:pt x="29051" y="50959"/>
                    </a:cubicBezTo>
                    <a:cubicBezTo>
                      <a:pt x="16952" y="50959"/>
                      <a:pt x="7144" y="41151"/>
                      <a:pt x="7144" y="29051"/>
                    </a:cubicBezTo>
                    <a:cubicBezTo>
                      <a:pt x="7144" y="16952"/>
                      <a:pt x="16952" y="7144"/>
                      <a:pt x="29051" y="7144"/>
                    </a:cubicBezTo>
                    <a:cubicBezTo>
                      <a:pt x="41151" y="7144"/>
                      <a:pt x="50959" y="16952"/>
                      <a:pt x="50959" y="2905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93" name="Google Shape;493;p37"/>
              <p:cNvSpPr/>
              <p:nvPr/>
            </p:nvSpPr>
            <p:spPr>
              <a:xfrm>
                <a:off x="7437596" y="2502693"/>
                <a:ext cx="57150" cy="57150"/>
              </a:xfrm>
              <a:custGeom>
                <a:rect b="b" l="l" r="r" t="t"/>
                <a:pathLst>
                  <a:path extrusionOk="0" h="57150" w="57150">
                    <a:moveTo>
                      <a:pt x="50959" y="29051"/>
                    </a:moveTo>
                    <a:cubicBezTo>
                      <a:pt x="50959" y="41150"/>
                      <a:pt x="41151" y="50959"/>
                      <a:pt x="29051" y="50959"/>
                    </a:cubicBezTo>
                    <a:cubicBezTo>
                      <a:pt x="16952" y="50959"/>
                      <a:pt x="7144" y="41151"/>
                      <a:pt x="7144" y="29051"/>
                    </a:cubicBezTo>
                    <a:cubicBezTo>
                      <a:pt x="7144" y="16952"/>
                      <a:pt x="16952" y="7144"/>
                      <a:pt x="29051" y="7144"/>
                    </a:cubicBezTo>
                    <a:cubicBezTo>
                      <a:pt x="41151" y="7144"/>
                      <a:pt x="50959" y="16952"/>
                      <a:pt x="50959" y="2905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94" name="Google Shape;494;p37"/>
              <p:cNvSpPr/>
              <p:nvPr/>
            </p:nvSpPr>
            <p:spPr>
              <a:xfrm>
                <a:off x="7437596" y="2704623"/>
                <a:ext cx="57150" cy="57150"/>
              </a:xfrm>
              <a:custGeom>
                <a:rect b="b" l="l" r="r" t="t"/>
                <a:pathLst>
                  <a:path extrusionOk="0" h="57150" w="57150">
                    <a:moveTo>
                      <a:pt x="50959" y="29051"/>
                    </a:moveTo>
                    <a:cubicBezTo>
                      <a:pt x="50959" y="41150"/>
                      <a:pt x="41151" y="50959"/>
                      <a:pt x="29051" y="50959"/>
                    </a:cubicBezTo>
                    <a:cubicBezTo>
                      <a:pt x="16952" y="50959"/>
                      <a:pt x="7144" y="41151"/>
                      <a:pt x="7144" y="29051"/>
                    </a:cubicBezTo>
                    <a:cubicBezTo>
                      <a:pt x="7144" y="16952"/>
                      <a:pt x="16952" y="7144"/>
                      <a:pt x="29051" y="7144"/>
                    </a:cubicBezTo>
                    <a:cubicBezTo>
                      <a:pt x="41151" y="7144"/>
                      <a:pt x="50959" y="16952"/>
                      <a:pt x="50959" y="2905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95" name="Google Shape;495;p37"/>
              <p:cNvSpPr/>
              <p:nvPr/>
            </p:nvSpPr>
            <p:spPr>
              <a:xfrm>
                <a:off x="7437596" y="2907506"/>
                <a:ext cx="57150" cy="57150"/>
              </a:xfrm>
              <a:custGeom>
                <a:rect b="b" l="l" r="r" t="t"/>
                <a:pathLst>
                  <a:path extrusionOk="0" h="57150" w="57150">
                    <a:moveTo>
                      <a:pt x="50959" y="29051"/>
                    </a:moveTo>
                    <a:cubicBezTo>
                      <a:pt x="50959" y="41150"/>
                      <a:pt x="41151" y="50959"/>
                      <a:pt x="29051" y="50959"/>
                    </a:cubicBezTo>
                    <a:cubicBezTo>
                      <a:pt x="16952" y="50959"/>
                      <a:pt x="7144" y="41151"/>
                      <a:pt x="7144" y="29051"/>
                    </a:cubicBezTo>
                    <a:cubicBezTo>
                      <a:pt x="7144" y="16952"/>
                      <a:pt x="16952" y="7144"/>
                      <a:pt x="29051" y="7144"/>
                    </a:cubicBezTo>
                    <a:cubicBezTo>
                      <a:pt x="41151" y="7144"/>
                      <a:pt x="50959" y="16952"/>
                      <a:pt x="50959" y="2905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96" name="Google Shape;496;p37"/>
              <p:cNvSpPr/>
              <p:nvPr/>
            </p:nvSpPr>
            <p:spPr>
              <a:xfrm>
                <a:off x="7437596" y="3109436"/>
                <a:ext cx="57150" cy="57150"/>
              </a:xfrm>
              <a:custGeom>
                <a:rect b="b" l="l" r="r" t="t"/>
                <a:pathLst>
                  <a:path extrusionOk="0" h="57150" w="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97" name="Google Shape;497;p37"/>
              <p:cNvSpPr/>
              <p:nvPr/>
            </p:nvSpPr>
            <p:spPr>
              <a:xfrm>
                <a:off x="7437596" y="3311366"/>
                <a:ext cx="57150" cy="57150"/>
              </a:xfrm>
              <a:custGeom>
                <a:rect b="b" l="l" r="r" t="t"/>
                <a:pathLst>
                  <a:path extrusionOk="0" h="57150" w="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98" name="Google Shape;498;p37"/>
              <p:cNvSpPr/>
              <p:nvPr/>
            </p:nvSpPr>
            <p:spPr>
              <a:xfrm>
                <a:off x="7437596" y="3513296"/>
                <a:ext cx="57150" cy="57150"/>
              </a:xfrm>
              <a:custGeom>
                <a:rect b="b" l="l" r="r" t="t"/>
                <a:pathLst>
                  <a:path extrusionOk="0" h="57150" w="5715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99" name="Google Shape;499;p37"/>
              <p:cNvSpPr/>
              <p:nvPr/>
            </p:nvSpPr>
            <p:spPr>
              <a:xfrm>
                <a:off x="7437596" y="3716178"/>
                <a:ext cx="57150" cy="57150"/>
              </a:xfrm>
              <a:custGeom>
                <a:rect b="b" l="l" r="r" t="t"/>
                <a:pathLst>
                  <a:path extrusionOk="0" h="57150" w="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00" name="Google Shape;500;p37"/>
              <p:cNvSpPr/>
              <p:nvPr/>
            </p:nvSpPr>
            <p:spPr>
              <a:xfrm>
                <a:off x="7437596" y="3918108"/>
                <a:ext cx="57150" cy="57150"/>
              </a:xfrm>
              <a:custGeom>
                <a:rect b="b" l="l" r="r" t="t"/>
                <a:pathLst>
                  <a:path extrusionOk="0" h="57150" w="5715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01" name="Google Shape;501;p37"/>
              <p:cNvSpPr/>
              <p:nvPr/>
            </p:nvSpPr>
            <p:spPr>
              <a:xfrm>
                <a:off x="7437596" y="4120038"/>
                <a:ext cx="57150" cy="57150"/>
              </a:xfrm>
              <a:custGeom>
                <a:rect b="b" l="l" r="r" t="t"/>
                <a:pathLst>
                  <a:path extrusionOk="0" h="57150" w="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02" name="Google Shape;502;p37"/>
              <p:cNvSpPr/>
              <p:nvPr/>
            </p:nvSpPr>
            <p:spPr>
              <a:xfrm>
                <a:off x="7437596" y="4321968"/>
                <a:ext cx="57150" cy="57150"/>
              </a:xfrm>
              <a:custGeom>
                <a:rect b="b" l="l" r="r" t="t"/>
                <a:pathLst>
                  <a:path extrusionOk="0" h="57150" w="5715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03" name="Google Shape;503;p37"/>
              <p:cNvSpPr/>
              <p:nvPr/>
            </p:nvSpPr>
            <p:spPr>
              <a:xfrm>
                <a:off x="7437596" y="4524851"/>
                <a:ext cx="57150" cy="57150"/>
              </a:xfrm>
              <a:custGeom>
                <a:rect b="b" l="l" r="r" t="t"/>
                <a:pathLst>
                  <a:path extrusionOk="0" h="57150" w="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04" name="Google Shape;504;p37"/>
              <p:cNvSpPr/>
              <p:nvPr/>
            </p:nvSpPr>
            <p:spPr>
              <a:xfrm>
                <a:off x="7234714" y="2299811"/>
                <a:ext cx="57150" cy="57150"/>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05" name="Google Shape;505;p37"/>
              <p:cNvSpPr/>
              <p:nvPr/>
            </p:nvSpPr>
            <p:spPr>
              <a:xfrm>
                <a:off x="7234714" y="2501741"/>
                <a:ext cx="57150" cy="57150"/>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06" name="Google Shape;506;p37"/>
              <p:cNvSpPr/>
              <p:nvPr/>
            </p:nvSpPr>
            <p:spPr>
              <a:xfrm>
                <a:off x="7234714" y="2703671"/>
                <a:ext cx="57150" cy="57150"/>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07" name="Google Shape;507;p37"/>
              <p:cNvSpPr/>
              <p:nvPr/>
            </p:nvSpPr>
            <p:spPr>
              <a:xfrm>
                <a:off x="7234714" y="2906553"/>
                <a:ext cx="57150" cy="57150"/>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08" name="Google Shape;508;p37"/>
              <p:cNvSpPr/>
              <p:nvPr/>
            </p:nvSpPr>
            <p:spPr>
              <a:xfrm>
                <a:off x="7234714" y="3108483"/>
                <a:ext cx="57150" cy="57150"/>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09" name="Google Shape;509;p37"/>
              <p:cNvSpPr/>
              <p:nvPr/>
            </p:nvSpPr>
            <p:spPr>
              <a:xfrm>
                <a:off x="7234714" y="3310413"/>
                <a:ext cx="57150" cy="57150"/>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10" name="Google Shape;510;p37"/>
              <p:cNvSpPr/>
              <p:nvPr/>
            </p:nvSpPr>
            <p:spPr>
              <a:xfrm>
                <a:off x="7234714" y="3512343"/>
                <a:ext cx="57150" cy="57150"/>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11" name="Google Shape;511;p37"/>
              <p:cNvSpPr/>
              <p:nvPr/>
            </p:nvSpPr>
            <p:spPr>
              <a:xfrm>
                <a:off x="7234714" y="3715226"/>
                <a:ext cx="57150" cy="57150"/>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12" name="Google Shape;512;p37"/>
              <p:cNvSpPr/>
              <p:nvPr/>
            </p:nvSpPr>
            <p:spPr>
              <a:xfrm>
                <a:off x="7234714" y="3917156"/>
                <a:ext cx="57150" cy="57150"/>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13" name="Google Shape;513;p37"/>
              <p:cNvSpPr/>
              <p:nvPr/>
            </p:nvSpPr>
            <p:spPr>
              <a:xfrm>
                <a:off x="7234714" y="4119086"/>
                <a:ext cx="57150" cy="57150"/>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14" name="Google Shape;514;p37"/>
              <p:cNvSpPr/>
              <p:nvPr/>
            </p:nvSpPr>
            <p:spPr>
              <a:xfrm>
                <a:off x="7234714" y="4321016"/>
                <a:ext cx="57150" cy="57150"/>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15" name="Google Shape;515;p37"/>
              <p:cNvSpPr/>
              <p:nvPr/>
            </p:nvSpPr>
            <p:spPr>
              <a:xfrm>
                <a:off x="7234714" y="4523898"/>
                <a:ext cx="57150" cy="57150"/>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16" name="Google Shape;516;p37"/>
              <p:cNvSpPr/>
              <p:nvPr/>
            </p:nvSpPr>
            <p:spPr>
              <a:xfrm>
                <a:off x="7030879" y="2297906"/>
                <a:ext cx="57150" cy="57150"/>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17" name="Google Shape;517;p37"/>
              <p:cNvSpPr/>
              <p:nvPr/>
            </p:nvSpPr>
            <p:spPr>
              <a:xfrm>
                <a:off x="7030879" y="2499836"/>
                <a:ext cx="57150" cy="57150"/>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18" name="Google Shape;518;p37"/>
              <p:cNvSpPr/>
              <p:nvPr/>
            </p:nvSpPr>
            <p:spPr>
              <a:xfrm>
                <a:off x="7030879" y="2701766"/>
                <a:ext cx="57150" cy="57150"/>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19" name="Google Shape;519;p37"/>
              <p:cNvSpPr/>
              <p:nvPr/>
            </p:nvSpPr>
            <p:spPr>
              <a:xfrm>
                <a:off x="7030879" y="2904648"/>
                <a:ext cx="57150" cy="57150"/>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20" name="Google Shape;520;p37"/>
              <p:cNvSpPr/>
              <p:nvPr/>
            </p:nvSpPr>
            <p:spPr>
              <a:xfrm>
                <a:off x="7030879" y="3106578"/>
                <a:ext cx="57150" cy="57150"/>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21" name="Google Shape;521;p37"/>
              <p:cNvSpPr/>
              <p:nvPr/>
            </p:nvSpPr>
            <p:spPr>
              <a:xfrm>
                <a:off x="7030879" y="3308508"/>
                <a:ext cx="57150" cy="57150"/>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2"/>
                      <a:pt x="18232" y="7144"/>
                      <a:pt x="31909" y="7144"/>
                    </a:cubicBezTo>
                    <a:cubicBezTo>
                      <a:pt x="45586" y="7144"/>
                      <a:pt x="56674" y="18232"/>
                      <a:pt x="56674" y="3190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22" name="Google Shape;522;p37"/>
              <p:cNvSpPr/>
              <p:nvPr/>
            </p:nvSpPr>
            <p:spPr>
              <a:xfrm>
                <a:off x="7030879" y="3510438"/>
                <a:ext cx="57150" cy="57150"/>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23" name="Google Shape;523;p37"/>
              <p:cNvSpPr/>
              <p:nvPr/>
            </p:nvSpPr>
            <p:spPr>
              <a:xfrm>
                <a:off x="7030879" y="3713321"/>
                <a:ext cx="57150" cy="57150"/>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2"/>
                      <a:pt x="18232" y="7144"/>
                      <a:pt x="31909" y="7144"/>
                    </a:cubicBezTo>
                    <a:cubicBezTo>
                      <a:pt x="45586" y="7144"/>
                      <a:pt x="56674" y="18232"/>
                      <a:pt x="56674" y="3190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24" name="Google Shape;524;p37"/>
              <p:cNvSpPr/>
              <p:nvPr/>
            </p:nvSpPr>
            <p:spPr>
              <a:xfrm>
                <a:off x="7030879" y="3915251"/>
                <a:ext cx="57150" cy="57150"/>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25" name="Google Shape;525;p37"/>
              <p:cNvSpPr/>
              <p:nvPr/>
            </p:nvSpPr>
            <p:spPr>
              <a:xfrm>
                <a:off x="7030879" y="4117181"/>
                <a:ext cx="57150" cy="57150"/>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26" name="Google Shape;526;p37"/>
              <p:cNvSpPr/>
              <p:nvPr/>
            </p:nvSpPr>
            <p:spPr>
              <a:xfrm>
                <a:off x="7030879" y="4319111"/>
                <a:ext cx="57150" cy="57150"/>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27" name="Google Shape;527;p37"/>
              <p:cNvSpPr/>
              <p:nvPr/>
            </p:nvSpPr>
            <p:spPr>
              <a:xfrm>
                <a:off x="7030879" y="4521993"/>
                <a:ext cx="57150" cy="57150"/>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28" name="Google Shape;528;p37"/>
              <p:cNvSpPr/>
              <p:nvPr/>
            </p:nvSpPr>
            <p:spPr>
              <a:xfrm>
                <a:off x="6826091" y="2296001"/>
                <a:ext cx="66675" cy="66675"/>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29" name="Google Shape;529;p37"/>
              <p:cNvSpPr/>
              <p:nvPr/>
            </p:nvSpPr>
            <p:spPr>
              <a:xfrm>
                <a:off x="6826091" y="2497931"/>
                <a:ext cx="66675" cy="66675"/>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30" name="Google Shape;530;p37"/>
              <p:cNvSpPr/>
              <p:nvPr/>
            </p:nvSpPr>
            <p:spPr>
              <a:xfrm>
                <a:off x="6826091" y="2699861"/>
                <a:ext cx="66675" cy="66675"/>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31" name="Google Shape;531;p37"/>
              <p:cNvSpPr/>
              <p:nvPr/>
            </p:nvSpPr>
            <p:spPr>
              <a:xfrm>
                <a:off x="6826091" y="2902743"/>
                <a:ext cx="66675" cy="66675"/>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32" name="Google Shape;532;p37"/>
              <p:cNvSpPr/>
              <p:nvPr/>
            </p:nvSpPr>
            <p:spPr>
              <a:xfrm>
                <a:off x="6826091" y="3104673"/>
                <a:ext cx="66675" cy="66675"/>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33" name="Google Shape;533;p37"/>
              <p:cNvSpPr/>
              <p:nvPr/>
            </p:nvSpPr>
            <p:spPr>
              <a:xfrm>
                <a:off x="6826091" y="3306603"/>
                <a:ext cx="66675" cy="66675"/>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5"/>
                      <a:pt x="19085" y="7144"/>
                      <a:pt x="33814" y="7144"/>
                    </a:cubicBezTo>
                    <a:cubicBezTo>
                      <a:pt x="48543" y="7144"/>
                      <a:pt x="60484" y="19085"/>
                      <a:pt x="60484" y="3381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34" name="Google Shape;534;p37"/>
              <p:cNvSpPr/>
              <p:nvPr/>
            </p:nvSpPr>
            <p:spPr>
              <a:xfrm>
                <a:off x="6826091" y="3508533"/>
                <a:ext cx="66675" cy="66675"/>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35" name="Google Shape;535;p37"/>
              <p:cNvSpPr/>
              <p:nvPr/>
            </p:nvSpPr>
            <p:spPr>
              <a:xfrm>
                <a:off x="6826091" y="3711416"/>
                <a:ext cx="66675" cy="66675"/>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5"/>
                      <a:pt x="19085" y="7144"/>
                      <a:pt x="33814" y="7144"/>
                    </a:cubicBezTo>
                    <a:cubicBezTo>
                      <a:pt x="48543" y="7144"/>
                      <a:pt x="60484" y="19085"/>
                      <a:pt x="60484" y="3381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36" name="Google Shape;536;p37"/>
              <p:cNvSpPr/>
              <p:nvPr/>
            </p:nvSpPr>
            <p:spPr>
              <a:xfrm>
                <a:off x="6826091" y="3913346"/>
                <a:ext cx="66675" cy="66675"/>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37" name="Google Shape;537;p37"/>
              <p:cNvSpPr/>
              <p:nvPr/>
            </p:nvSpPr>
            <p:spPr>
              <a:xfrm>
                <a:off x="6826091" y="4115276"/>
                <a:ext cx="66675" cy="66675"/>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38" name="Google Shape;538;p37"/>
              <p:cNvSpPr/>
              <p:nvPr/>
            </p:nvSpPr>
            <p:spPr>
              <a:xfrm>
                <a:off x="6826091" y="4317206"/>
                <a:ext cx="66675" cy="66675"/>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39" name="Google Shape;539;p37"/>
              <p:cNvSpPr/>
              <p:nvPr/>
            </p:nvSpPr>
            <p:spPr>
              <a:xfrm>
                <a:off x="6826091" y="4520088"/>
                <a:ext cx="66675" cy="66675"/>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40" name="Google Shape;540;p37"/>
              <p:cNvSpPr/>
              <p:nvPr/>
            </p:nvSpPr>
            <p:spPr>
              <a:xfrm>
                <a:off x="6623209" y="2295048"/>
                <a:ext cx="66675" cy="66675"/>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41" name="Google Shape;541;p37"/>
              <p:cNvSpPr/>
              <p:nvPr/>
            </p:nvSpPr>
            <p:spPr>
              <a:xfrm>
                <a:off x="6623209" y="2496978"/>
                <a:ext cx="66675" cy="66675"/>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42" name="Google Shape;542;p37"/>
              <p:cNvSpPr/>
              <p:nvPr/>
            </p:nvSpPr>
            <p:spPr>
              <a:xfrm>
                <a:off x="6623209" y="2698908"/>
                <a:ext cx="66675" cy="66675"/>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43" name="Google Shape;543;p37"/>
              <p:cNvSpPr/>
              <p:nvPr/>
            </p:nvSpPr>
            <p:spPr>
              <a:xfrm>
                <a:off x="6623209" y="2901791"/>
                <a:ext cx="66675" cy="66675"/>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44" name="Google Shape;544;p37"/>
              <p:cNvSpPr/>
              <p:nvPr/>
            </p:nvSpPr>
            <p:spPr>
              <a:xfrm>
                <a:off x="6623209" y="3103721"/>
                <a:ext cx="66675" cy="66675"/>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45" name="Google Shape;545;p37"/>
              <p:cNvSpPr/>
              <p:nvPr/>
            </p:nvSpPr>
            <p:spPr>
              <a:xfrm>
                <a:off x="6623209" y="3305651"/>
                <a:ext cx="66675" cy="66675"/>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46" name="Google Shape;546;p37"/>
              <p:cNvSpPr/>
              <p:nvPr/>
            </p:nvSpPr>
            <p:spPr>
              <a:xfrm>
                <a:off x="6623209" y="3507581"/>
                <a:ext cx="66675" cy="66675"/>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47" name="Google Shape;547;p37"/>
              <p:cNvSpPr/>
              <p:nvPr/>
            </p:nvSpPr>
            <p:spPr>
              <a:xfrm>
                <a:off x="6623209" y="3710463"/>
                <a:ext cx="66675" cy="66675"/>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48" name="Google Shape;548;p37"/>
              <p:cNvSpPr/>
              <p:nvPr/>
            </p:nvSpPr>
            <p:spPr>
              <a:xfrm>
                <a:off x="6623209" y="3912393"/>
                <a:ext cx="66675" cy="66675"/>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49" name="Google Shape;549;p37"/>
              <p:cNvSpPr/>
              <p:nvPr/>
            </p:nvSpPr>
            <p:spPr>
              <a:xfrm>
                <a:off x="6623209" y="4114323"/>
                <a:ext cx="66675" cy="66675"/>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50" name="Google Shape;550;p37"/>
              <p:cNvSpPr/>
              <p:nvPr/>
            </p:nvSpPr>
            <p:spPr>
              <a:xfrm>
                <a:off x="6623209" y="4316253"/>
                <a:ext cx="66675" cy="66675"/>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51" name="Google Shape;551;p37"/>
              <p:cNvSpPr/>
              <p:nvPr/>
            </p:nvSpPr>
            <p:spPr>
              <a:xfrm>
                <a:off x="6623209" y="4519136"/>
                <a:ext cx="66675" cy="66675"/>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52" name="Google Shape;552;p37"/>
              <p:cNvSpPr/>
              <p:nvPr/>
            </p:nvSpPr>
            <p:spPr>
              <a:xfrm>
                <a:off x="6419374" y="2293143"/>
                <a:ext cx="66675" cy="66675"/>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53" name="Google Shape;553;p37"/>
              <p:cNvSpPr/>
              <p:nvPr/>
            </p:nvSpPr>
            <p:spPr>
              <a:xfrm>
                <a:off x="6419374" y="2495073"/>
                <a:ext cx="66675" cy="66675"/>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54" name="Google Shape;554;p37"/>
              <p:cNvSpPr/>
              <p:nvPr/>
            </p:nvSpPr>
            <p:spPr>
              <a:xfrm>
                <a:off x="6419374" y="2697003"/>
                <a:ext cx="66675" cy="66675"/>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55" name="Google Shape;555;p37"/>
              <p:cNvSpPr/>
              <p:nvPr/>
            </p:nvSpPr>
            <p:spPr>
              <a:xfrm>
                <a:off x="6419374" y="2899886"/>
                <a:ext cx="66675" cy="66675"/>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56" name="Google Shape;556;p37"/>
              <p:cNvSpPr/>
              <p:nvPr/>
            </p:nvSpPr>
            <p:spPr>
              <a:xfrm>
                <a:off x="6419374" y="3101816"/>
                <a:ext cx="66675" cy="66675"/>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57" name="Google Shape;557;p37"/>
              <p:cNvSpPr/>
              <p:nvPr/>
            </p:nvSpPr>
            <p:spPr>
              <a:xfrm>
                <a:off x="6419374" y="3303746"/>
                <a:ext cx="66675" cy="66675"/>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58" name="Google Shape;558;p37"/>
              <p:cNvSpPr/>
              <p:nvPr/>
            </p:nvSpPr>
            <p:spPr>
              <a:xfrm>
                <a:off x="6419374" y="3505676"/>
                <a:ext cx="66675" cy="66675"/>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59" name="Google Shape;559;p37"/>
              <p:cNvSpPr/>
              <p:nvPr/>
            </p:nvSpPr>
            <p:spPr>
              <a:xfrm>
                <a:off x="6419374" y="3708558"/>
                <a:ext cx="66675" cy="66675"/>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60" name="Google Shape;560;p37"/>
              <p:cNvSpPr/>
              <p:nvPr/>
            </p:nvSpPr>
            <p:spPr>
              <a:xfrm>
                <a:off x="6419374" y="3910488"/>
                <a:ext cx="66675" cy="66675"/>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61" name="Google Shape;561;p37"/>
              <p:cNvSpPr/>
              <p:nvPr/>
            </p:nvSpPr>
            <p:spPr>
              <a:xfrm>
                <a:off x="6419374" y="4112418"/>
                <a:ext cx="66675" cy="66675"/>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62" name="Google Shape;562;p37"/>
              <p:cNvSpPr/>
              <p:nvPr/>
            </p:nvSpPr>
            <p:spPr>
              <a:xfrm>
                <a:off x="6419374" y="4314348"/>
                <a:ext cx="66675" cy="66675"/>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63" name="Google Shape;563;p37"/>
              <p:cNvSpPr/>
              <p:nvPr/>
            </p:nvSpPr>
            <p:spPr>
              <a:xfrm>
                <a:off x="6419374" y="4517231"/>
                <a:ext cx="66675" cy="66675"/>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64" name="Google Shape;564;p37"/>
              <p:cNvSpPr/>
              <p:nvPr/>
            </p:nvSpPr>
            <p:spPr>
              <a:xfrm>
                <a:off x="6214586" y="2290286"/>
                <a:ext cx="76200" cy="76200"/>
              </a:xfrm>
              <a:custGeom>
                <a:rect b="b" l="l" r="r" t="t"/>
                <a:pathLst>
                  <a:path extrusionOk="0" h="76200" w="76200">
                    <a:moveTo>
                      <a:pt x="71914" y="39529"/>
                    </a:moveTo>
                    <a:cubicBezTo>
                      <a:pt x="71914" y="57414"/>
                      <a:pt x="57415" y="71914"/>
                      <a:pt x="39529" y="71914"/>
                    </a:cubicBezTo>
                    <a:cubicBezTo>
                      <a:pt x="21643" y="71914"/>
                      <a:pt x="7144" y="57414"/>
                      <a:pt x="7144" y="39529"/>
                    </a:cubicBezTo>
                    <a:cubicBezTo>
                      <a:pt x="7144" y="21643"/>
                      <a:pt x="21643" y="7144"/>
                      <a:pt x="39529" y="7144"/>
                    </a:cubicBezTo>
                    <a:cubicBezTo>
                      <a:pt x="57415" y="7144"/>
                      <a:pt x="71914" y="21643"/>
                      <a:pt x="71914" y="3952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65" name="Google Shape;565;p37"/>
              <p:cNvSpPr/>
              <p:nvPr/>
            </p:nvSpPr>
            <p:spPr>
              <a:xfrm>
                <a:off x="6214586" y="2492216"/>
                <a:ext cx="76200" cy="76200"/>
              </a:xfrm>
              <a:custGeom>
                <a:rect b="b" l="l" r="r" t="t"/>
                <a:pathLst>
                  <a:path extrusionOk="0" h="76200" w="76200">
                    <a:moveTo>
                      <a:pt x="71914" y="39529"/>
                    </a:moveTo>
                    <a:cubicBezTo>
                      <a:pt x="71914" y="57414"/>
                      <a:pt x="57415" y="71914"/>
                      <a:pt x="39529" y="71914"/>
                    </a:cubicBezTo>
                    <a:cubicBezTo>
                      <a:pt x="21643" y="71914"/>
                      <a:pt x="7144" y="57414"/>
                      <a:pt x="7144" y="39529"/>
                    </a:cubicBezTo>
                    <a:cubicBezTo>
                      <a:pt x="7144" y="21643"/>
                      <a:pt x="21643" y="7144"/>
                      <a:pt x="39529" y="7144"/>
                    </a:cubicBezTo>
                    <a:cubicBezTo>
                      <a:pt x="57415" y="7144"/>
                      <a:pt x="71914" y="21643"/>
                      <a:pt x="71914" y="3952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66" name="Google Shape;566;p37"/>
              <p:cNvSpPr/>
              <p:nvPr/>
            </p:nvSpPr>
            <p:spPr>
              <a:xfrm>
                <a:off x="6214586" y="2694146"/>
                <a:ext cx="76200" cy="76200"/>
              </a:xfrm>
              <a:custGeom>
                <a:rect b="b" l="l" r="r" t="t"/>
                <a:pathLst>
                  <a:path extrusionOk="0" h="76200" w="76200">
                    <a:moveTo>
                      <a:pt x="71914" y="39529"/>
                    </a:moveTo>
                    <a:cubicBezTo>
                      <a:pt x="71914" y="57414"/>
                      <a:pt x="57415" y="71914"/>
                      <a:pt x="39529" y="71914"/>
                    </a:cubicBezTo>
                    <a:cubicBezTo>
                      <a:pt x="21643" y="71914"/>
                      <a:pt x="7144" y="57414"/>
                      <a:pt x="7144" y="39529"/>
                    </a:cubicBezTo>
                    <a:cubicBezTo>
                      <a:pt x="7144" y="21643"/>
                      <a:pt x="21643" y="7144"/>
                      <a:pt x="39529" y="7144"/>
                    </a:cubicBezTo>
                    <a:cubicBezTo>
                      <a:pt x="57415" y="7144"/>
                      <a:pt x="71914" y="21643"/>
                      <a:pt x="71914" y="3952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67" name="Google Shape;567;p37"/>
              <p:cNvSpPr/>
              <p:nvPr/>
            </p:nvSpPr>
            <p:spPr>
              <a:xfrm>
                <a:off x="6214586" y="2897028"/>
                <a:ext cx="76200" cy="76200"/>
              </a:xfrm>
              <a:custGeom>
                <a:rect b="b" l="l" r="r" t="t"/>
                <a:pathLst>
                  <a:path extrusionOk="0" h="76200" w="76200">
                    <a:moveTo>
                      <a:pt x="71914" y="39529"/>
                    </a:moveTo>
                    <a:cubicBezTo>
                      <a:pt x="71914" y="57414"/>
                      <a:pt x="57415" y="71914"/>
                      <a:pt x="39529" y="71914"/>
                    </a:cubicBezTo>
                    <a:cubicBezTo>
                      <a:pt x="21643" y="71914"/>
                      <a:pt x="7144" y="57414"/>
                      <a:pt x="7144" y="39529"/>
                    </a:cubicBezTo>
                    <a:cubicBezTo>
                      <a:pt x="7144" y="21643"/>
                      <a:pt x="21643" y="7144"/>
                      <a:pt x="39529" y="7144"/>
                    </a:cubicBezTo>
                    <a:cubicBezTo>
                      <a:pt x="57415" y="7144"/>
                      <a:pt x="71914" y="21643"/>
                      <a:pt x="71914" y="3952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68" name="Google Shape;568;p37"/>
              <p:cNvSpPr/>
              <p:nvPr/>
            </p:nvSpPr>
            <p:spPr>
              <a:xfrm>
                <a:off x="6214586" y="3098958"/>
                <a:ext cx="76200" cy="76200"/>
              </a:xfrm>
              <a:custGeom>
                <a:rect b="b" l="l" r="r" t="t"/>
                <a:pathLst>
                  <a:path extrusionOk="0" h="76200" w="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69" name="Google Shape;569;p37"/>
              <p:cNvSpPr/>
              <p:nvPr/>
            </p:nvSpPr>
            <p:spPr>
              <a:xfrm>
                <a:off x="6214586" y="3300888"/>
                <a:ext cx="76200" cy="76200"/>
              </a:xfrm>
              <a:custGeom>
                <a:rect b="b" l="l" r="r" t="t"/>
                <a:pathLst>
                  <a:path extrusionOk="0" h="76200" w="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70" name="Google Shape;570;p37"/>
              <p:cNvSpPr/>
              <p:nvPr/>
            </p:nvSpPr>
            <p:spPr>
              <a:xfrm>
                <a:off x="6214586" y="3502818"/>
                <a:ext cx="76200" cy="76200"/>
              </a:xfrm>
              <a:custGeom>
                <a:rect b="b" l="l" r="r" t="t"/>
                <a:pathLst>
                  <a:path extrusionOk="0" h="76200" w="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71" name="Google Shape;571;p37"/>
              <p:cNvSpPr/>
              <p:nvPr/>
            </p:nvSpPr>
            <p:spPr>
              <a:xfrm>
                <a:off x="6214586" y="3705701"/>
                <a:ext cx="76200" cy="76200"/>
              </a:xfrm>
              <a:custGeom>
                <a:rect b="b" l="l" r="r" t="t"/>
                <a:pathLst>
                  <a:path extrusionOk="0" h="76200" w="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72" name="Google Shape;572;p37"/>
              <p:cNvSpPr/>
              <p:nvPr/>
            </p:nvSpPr>
            <p:spPr>
              <a:xfrm>
                <a:off x="6214586" y="3907631"/>
                <a:ext cx="76200" cy="76200"/>
              </a:xfrm>
              <a:custGeom>
                <a:rect b="b" l="l" r="r" t="t"/>
                <a:pathLst>
                  <a:path extrusionOk="0" h="76200" w="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73" name="Google Shape;573;p37"/>
              <p:cNvSpPr/>
              <p:nvPr/>
            </p:nvSpPr>
            <p:spPr>
              <a:xfrm>
                <a:off x="6214586" y="4109561"/>
                <a:ext cx="76200" cy="76200"/>
              </a:xfrm>
              <a:custGeom>
                <a:rect b="b" l="l" r="r" t="t"/>
                <a:pathLst>
                  <a:path extrusionOk="0" h="76200" w="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74" name="Google Shape;574;p37"/>
              <p:cNvSpPr/>
              <p:nvPr/>
            </p:nvSpPr>
            <p:spPr>
              <a:xfrm>
                <a:off x="6214586" y="4311491"/>
                <a:ext cx="76200" cy="76200"/>
              </a:xfrm>
              <a:custGeom>
                <a:rect b="b" l="l" r="r" t="t"/>
                <a:pathLst>
                  <a:path extrusionOk="0" h="76200" w="76200">
                    <a:moveTo>
                      <a:pt x="71914" y="39529"/>
                    </a:moveTo>
                    <a:cubicBezTo>
                      <a:pt x="71914" y="57414"/>
                      <a:pt x="57415" y="71914"/>
                      <a:pt x="39529" y="71914"/>
                    </a:cubicBezTo>
                    <a:cubicBezTo>
                      <a:pt x="21643" y="71914"/>
                      <a:pt x="7144" y="57414"/>
                      <a:pt x="7144" y="39529"/>
                    </a:cubicBezTo>
                    <a:cubicBezTo>
                      <a:pt x="7144" y="21643"/>
                      <a:pt x="21643" y="7144"/>
                      <a:pt x="39529" y="7144"/>
                    </a:cubicBezTo>
                    <a:cubicBezTo>
                      <a:pt x="57415" y="7144"/>
                      <a:pt x="71914" y="21643"/>
                      <a:pt x="71914" y="3952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75" name="Google Shape;575;p37"/>
              <p:cNvSpPr/>
              <p:nvPr/>
            </p:nvSpPr>
            <p:spPr>
              <a:xfrm>
                <a:off x="6214586" y="4514373"/>
                <a:ext cx="76200" cy="76200"/>
              </a:xfrm>
              <a:custGeom>
                <a:rect b="b" l="l" r="r" t="t"/>
                <a:pathLst>
                  <a:path extrusionOk="0" h="76200" w="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76" name="Google Shape;576;p37"/>
              <p:cNvSpPr/>
              <p:nvPr/>
            </p:nvSpPr>
            <p:spPr>
              <a:xfrm>
                <a:off x="6011704" y="2289333"/>
                <a:ext cx="76200" cy="76200"/>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69"/>
                      <a:pt x="22070" y="7144"/>
                      <a:pt x="40481" y="7144"/>
                    </a:cubicBezTo>
                    <a:cubicBezTo>
                      <a:pt x="58893" y="7144"/>
                      <a:pt x="73819" y="22069"/>
                      <a:pt x="73819" y="4048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77" name="Google Shape;577;p37"/>
              <p:cNvSpPr/>
              <p:nvPr/>
            </p:nvSpPr>
            <p:spPr>
              <a:xfrm>
                <a:off x="6011704" y="2491263"/>
                <a:ext cx="76200" cy="76200"/>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69"/>
                      <a:pt x="22070" y="7144"/>
                      <a:pt x="40481" y="7144"/>
                    </a:cubicBezTo>
                    <a:cubicBezTo>
                      <a:pt x="58893" y="7144"/>
                      <a:pt x="73819" y="22069"/>
                      <a:pt x="73819" y="4048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78" name="Google Shape;578;p37"/>
              <p:cNvSpPr/>
              <p:nvPr/>
            </p:nvSpPr>
            <p:spPr>
              <a:xfrm>
                <a:off x="6011704" y="2693193"/>
                <a:ext cx="76200" cy="76200"/>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69"/>
                      <a:pt x="22070" y="7144"/>
                      <a:pt x="40481" y="7144"/>
                    </a:cubicBezTo>
                    <a:cubicBezTo>
                      <a:pt x="58893" y="7144"/>
                      <a:pt x="73819" y="22069"/>
                      <a:pt x="73819" y="4048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79" name="Google Shape;579;p37"/>
              <p:cNvSpPr/>
              <p:nvPr/>
            </p:nvSpPr>
            <p:spPr>
              <a:xfrm>
                <a:off x="6010751" y="2896076"/>
                <a:ext cx="76200" cy="76200"/>
              </a:xfrm>
              <a:custGeom>
                <a:rect b="b" l="l" r="r" t="t"/>
                <a:pathLst>
                  <a:path extrusionOk="0" h="76200" w="76200">
                    <a:moveTo>
                      <a:pt x="7144" y="40481"/>
                    </a:moveTo>
                    <a:cubicBezTo>
                      <a:pt x="7144" y="59531"/>
                      <a:pt x="22384" y="73819"/>
                      <a:pt x="40481" y="73819"/>
                    </a:cubicBezTo>
                    <a:cubicBezTo>
                      <a:pt x="58579" y="73819"/>
                      <a:pt x="73819" y="58579"/>
                      <a:pt x="73819" y="40481"/>
                    </a:cubicBezTo>
                    <a:cubicBezTo>
                      <a:pt x="73819" y="22384"/>
                      <a:pt x="58579" y="7144"/>
                      <a:pt x="40481" y="7144"/>
                    </a:cubicBezTo>
                    <a:cubicBezTo>
                      <a:pt x="22384" y="7144"/>
                      <a:pt x="7144" y="21431"/>
                      <a:pt x="7144" y="4048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80" name="Google Shape;580;p37"/>
              <p:cNvSpPr/>
              <p:nvPr/>
            </p:nvSpPr>
            <p:spPr>
              <a:xfrm>
                <a:off x="6011704" y="3098006"/>
                <a:ext cx="76200" cy="76200"/>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81" name="Google Shape;581;p37"/>
              <p:cNvSpPr/>
              <p:nvPr/>
            </p:nvSpPr>
            <p:spPr>
              <a:xfrm>
                <a:off x="6011704" y="3299936"/>
                <a:ext cx="76200" cy="76200"/>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82" name="Google Shape;582;p37"/>
              <p:cNvSpPr/>
              <p:nvPr/>
            </p:nvSpPr>
            <p:spPr>
              <a:xfrm>
                <a:off x="6011704" y="3501866"/>
                <a:ext cx="76200" cy="76200"/>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83" name="Google Shape;583;p37"/>
              <p:cNvSpPr/>
              <p:nvPr/>
            </p:nvSpPr>
            <p:spPr>
              <a:xfrm>
                <a:off x="6011704" y="3704748"/>
                <a:ext cx="76200" cy="76200"/>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84" name="Google Shape;584;p37"/>
              <p:cNvSpPr/>
              <p:nvPr/>
            </p:nvSpPr>
            <p:spPr>
              <a:xfrm>
                <a:off x="6011704" y="3906678"/>
                <a:ext cx="76200" cy="76200"/>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85" name="Google Shape;585;p37"/>
              <p:cNvSpPr/>
              <p:nvPr/>
            </p:nvSpPr>
            <p:spPr>
              <a:xfrm>
                <a:off x="6011704" y="4108608"/>
                <a:ext cx="76200" cy="76200"/>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86" name="Google Shape;586;p37"/>
              <p:cNvSpPr/>
              <p:nvPr/>
            </p:nvSpPr>
            <p:spPr>
              <a:xfrm>
                <a:off x="6011704" y="4310538"/>
                <a:ext cx="76200" cy="76200"/>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69"/>
                      <a:pt x="22070" y="7144"/>
                      <a:pt x="40481" y="7144"/>
                    </a:cubicBezTo>
                    <a:cubicBezTo>
                      <a:pt x="58893" y="7144"/>
                      <a:pt x="73819" y="22069"/>
                      <a:pt x="73819" y="4048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87" name="Google Shape;587;p37"/>
              <p:cNvSpPr/>
              <p:nvPr/>
            </p:nvSpPr>
            <p:spPr>
              <a:xfrm>
                <a:off x="6011704" y="4513421"/>
                <a:ext cx="76200" cy="76200"/>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88" name="Google Shape;588;p37"/>
              <p:cNvSpPr/>
              <p:nvPr/>
            </p:nvSpPr>
            <p:spPr>
              <a:xfrm>
                <a:off x="5807869" y="2288381"/>
                <a:ext cx="76200" cy="76200"/>
              </a:xfrm>
              <a:custGeom>
                <a:rect b="b" l="l" r="r" t="t"/>
                <a:pathLst>
                  <a:path extrusionOk="0" h="76200" w="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89" name="Google Shape;589;p37"/>
              <p:cNvSpPr/>
              <p:nvPr/>
            </p:nvSpPr>
            <p:spPr>
              <a:xfrm>
                <a:off x="5807869" y="2489358"/>
                <a:ext cx="76200" cy="76200"/>
              </a:xfrm>
              <a:custGeom>
                <a:rect b="b" l="l" r="r" t="t"/>
                <a:pathLst>
                  <a:path extrusionOk="0" h="76200" w="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90" name="Google Shape;590;p37"/>
              <p:cNvSpPr/>
              <p:nvPr/>
            </p:nvSpPr>
            <p:spPr>
              <a:xfrm>
                <a:off x="5807869" y="2691288"/>
                <a:ext cx="76200" cy="76200"/>
              </a:xfrm>
              <a:custGeom>
                <a:rect b="b" l="l" r="r" t="t"/>
                <a:pathLst>
                  <a:path extrusionOk="0" h="76200" w="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91" name="Google Shape;591;p37"/>
              <p:cNvSpPr/>
              <p:nvPr/>
            </p:nvSpPr>
            <p:spPr>
              <a:xfrm>
                <a:off x="5807869" y="2895123"/>
                <a:ext cx="76200" cy="76200"/>
              </a:xfrm>
              <a:custGeom>
                <a:rect b="b" l="l" r="r" t="t"/>
                <a:pathLst>
                  <a:path extrusionOk="0" h="76200" w="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92" name="Google Shape;592;p37"/>
              <p:cNvSpPr/>
              <p:nvPr/>
            </p:nvSpPr>
            <p:spPr>
              <a:xfrm>
                <a:off x="5807869" y="3097053"/>
                <a:ext cx="76200" cy="76200"/>
              </a:xfrm>
              <a:custGeom>
                <a:rect b="b" l="l" r="r" t="t"/>
                <a:pathLst>
                  <a:path extrusionOk="0" h="76200" w="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93" name="Google Shape;593;p37"/>
              <p:cNvSpPr/>
              <p:nvPr/>
            </p:nvSpPr>
            <p:spPr>
              <a:xfrm>
                <a:off x="5807869" y="3298031"/>
                <a:ext cx="76200" cy="76200"/>
              </a:xfrm>
              <a:custGeom>
                <a:rect b="b" l="l" r="r" t="t"/>
                <a:pathLst>
                  <a:path extrusionOk="0" h="76200" w="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94" name="Google Shape;594;p37"/>
              <p:cNvSpPr/>
              <p:nvPr/>
            </p:nvSpPr>
            <p:spPr>
              <a:xfrm>
                <a:off x="5807869" y="3499961"/>
                <a:ext cx="76200" cy="76200"/>
              </a:xfrm>
              <a:custGeom>
                <a:rect b="b" l="l" r="r" t="t"/>
                <a:pathLst>
                  <a:path extrusionOk="0" h="76200" w="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95" name="Google Shape;595;p37"/>
              <p:cNvSpPr/>
              <p:nvPr/>
            </p:nvSpPr>
            <p:spPr>
              <a:xfrm>
                <a:off x="5807869" y="3702843"/>
                <a:ext cx="76200" cy="76200"/>
              </a:xfrm>
              <a:custGeom>
                <a:rect b="b" l="l" r="r" t="t"/>
                <a:pathLst>
                  <a:path extrusionOk="0" h="76200" w="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96" name="Google Shape;596;p37"/>
              <p:cNvSpPr/>
              <p:nvPr/>
            </p:nvSpPr>
            <p:spPr>
              <a:xfrm>
                <a:off x="5807869" y="3905726"/>
                <a:ext cx="76200" cy="76200"/>
              </a:xfrm>
              <a:custGeom>
                <a:rect b="b" l="l" r="r" t="t"/>
                <a:pathLst>
                  <a:path extrusionOk="0" h="76200" w="76200">
                    <a:moveTo>
                      <a:pt x="75724" y="41434"/>
                    </a:moveTo>
                    <a:cubicBezTo>
                      <a:pt x="75724" y="60371"/>
                      <a:pt x="60372" y="75724"/>
                      <a:pt x="41434" y="75724"/>
                    </a:cubicBezTo>
                    <a:cubicBezTo>
                      <a:pt x="22496" y="75724"/>
                      <a:pt x="7144" y="60371"/>
                      <a:pt x="7144" y="41434"/>
                    </a:cubicBezTo>
                    <a:cubicBezTo>
                      <a:pt x="7144" y="22496"/>
                      <a:pt x="22496" y="7144"/>
                      <a:pt x="41434" y="7144"/>
                    </a:cubicBezTo>
                    <a:cubicBezTo>
                      <a:pt x="60372" y="7144"/>
                      <a:pt x="75724" y="22496"/>
                      <a:pt x="75724" y="4143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97" name="Google Shape;597;p37"/>
              <p:cNvSpPr/>
              <p:nvPr/>
            </p:nvSpPr>
            <p:spPr>
              <a:xfrm>
                <a:off x="5807869" y="4107656"/>
                <a:ext cx="76200" cy="76200"/>
              </a:xfrm>
              <a:custGeom>
                <a:rect b="b" l="l" r="r" t="t"/>
                <a:pathLst>
                  <a:path extrusionOk="0" h="76200" w="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98" name="Google Shape;598;p37"/>
              <p:cNvSpPr/>
              <p:nvPr/>
            </p:nvSpPr>
            <p:spPr>
              <a:xfrm>
                <a:off x="5807869" y="4308633"/>
                <a:ext cx="76200" cy="76200"/>
              </a:xfrm>
              <a:custGeom>
                <a:rect b="b" l="l" r="r" t="t"/>
                <a:pathLst>
                  <a:path extrusionOk="0" h="76200" w="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99" name="Google Shape;599;p37"/>
              <p:cNvSpPr/>
              <p:nvPr/>
            </p:nvSpPr>
            <p:spPr>
              <a:xfrm>
                <a:off x="5807869" y="4512468"/>
                <a:ext cx="76200" cy="76200"/>
              </a:xfrm>
              <a:custGeom>
                <a:rect b="b" l="l" r="r" t="t"/>
                <a:pathLst>
                  <a:path extrusionOk="0" h="76200" w="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00" name="Google Shape;600;p37"/>
              <p:cNvSpPr/>
              <p:nvPr/>
            </p:nvSpPr>
            <p:spPr>
              <a:xfrm>
                <a:off x="5604034" y="2286476"/>
                <a:ext cx="85725" cy="85725"/>
              </a:xfrm>
              <a:custGeom>
                <a:rect b="b" l="l" r="r" t="t"/>
                <a:pathLst>
                  <a:path extrusionOk="0" h="85725" w="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01" name="Google Shape;601;p37"/>
              <p:cNvSpPr/>
              <p:nvPr/>
            </p:nvSpPr>
            <p:spPr>
              <a:xfrm>
                <a:off x="5604034" y="2488406"/>
                <a:ext cx="85725" cy="85725"/>
              </a:xfrm>
              <a:custGeom>
                <a:rect b="b" l="l" r="r" t="t"/>
                <a:pathLst>
                  <a:path extrusionOk="0" h="85725" w="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02" name="Google Shape;602;p37"/>
              <p:cNvSpPr/>
              <p:nvPr/>
            </p:nvSpPr>
            <p:spPr>
              <a:xfrm>
                <a:off x="5604034" y="2690336"/>
                <a:ext cx="85725" cy="85725"/>
              </a:xfrm>
              <a:custGeom>
                <a:rect b="b" l="l" r="r" t="t"/>
                <a:pathLst>
                  <a:path extrusionOk="0" h="85725" w="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03" name="Google Shape;603;p37"/>
              <p:cNvSpPr/>
              <p:nvPr/>
            </p:nvSpPr>
            <p:spPr>
              <a:xfrm>
                <a:off x="5604034" y="2893218"/>
                <a:ext cx="85725" cy="85725"/>
              </a:xfrm>
              <a:custGeom>
                <a:rect b="b" l="l" r="r" t="t"/>
                <a:pathLst>
                  <a:path extrusionOk="0" h="85725" w="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04" name="Google Shape;604;p37"/>
              <p:cNvSpPr/>
              <p:nvPr/>
            </p:nvSpPr>
            <p:spPr>
              <a:xfrm>
                <a:off x="5604034" y="3095148"/>
                <a:ext cx="85725" cy="85725"/>
              </a:xfrm>
              <a:custGeom>
                <a:rect b="b" l="l" r="r" t="t"/>
                <a:pathLst>
                  <a:path extrusionOk="0" h="85725" w="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05" name="Google Shape;605;p37"/>
              <p:cNvSpPr/>
              <p:nvPr/>
            </p:nvSpPr>
            <p:spPr>
              <a:xfrm>
                <a:off x="5604034" y="3297078"/>
                <a:ext cx="85725" cy="85725"/>
              </a:xfrm>
              <a:custGeom>
                <a:rect b="b" l="l" r="r" t="t"/>
                <a:pathLst>
                  <a:path extrusionOk="0" h="85725" w="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06" name="Google Shape;606;p37"/>
              <p:cNvSpPr/>
              <p:nvPr/>
            </p:nvSpPr>
            <p:spPr>
              <a:xfrm>
                <a:off x="5604034" y="3499008"/>
                <a:ext cx="85725" cy="85725"/>
              </a:xfrm>
              <a:custGeom>
                <a:rect b="b" l="l" r="r" t="t"/>
                <a:pathLst>
                  <a:path extrusionOk="0" h="85725" w="85725">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07" name="Google Shape;607;p37"/>
              <p:cNvSpPr/>
              <p:nvPr/>
            </p:nvSpPr>
            <p:spPr>
              <a:xfrm>
                <a:off x="5604034" y="3701891"/>
                <a:ext cx="85725" cy="85725"/>
              </a:xfrm>
              <a:custGeom>
                <a:rect b="b" l="l" r="r" t="t"/>
                <a:pathLst>
                  <a:path extrusionOk="0" h="85725" w="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08" name="Google Shape;608;p37"/>
              <p:cNvSpPr/>
              <p:nvPr/>
            </p:nvSpPr>
            <p:spPr>
              <a:xfrm>
                <a:off x="5604034" y="3903821"/>
                <a:ext cx="85725" cy="85725"/>
              </a:xfrm>
              <a:custGeom>
                <a:rect b="b" l="l" r="r" t="t"/>
                <a:pathLst>
                  <a:path extrusionOk="0" h="85725" w="85725">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09" name="Google Shape;609;p37"/>
              <p:cNvSpPr/>
              <p:nvPr/>
            </p:nvSpPr>
            <p:spPr>
              <a:xfrm>
                <a:off x="5604034" y="4105751"/>
                <a:ext cx="85725" cy="85725"/>
              </a:xfrm>
              <a:custGeom>
                <a:rect b="b" l="l" r="r" t="t"/>
                <a:pathLst>
                  <a:path extrusionOk="0" h="85725" w="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10" name="Google Shape;610;p37"/>
              <p:cNvSpPr/>
              <p:nvPr/>
            </p:nvSpPr>
            <p:spPr>
              <a:xfrm>
                <a:off x="5604034" y="4307681"/>
                <a:ext cx="85725" cy="85725"/>
              </a:xfrm>
              <a:custGeom>
                <a:rect b="b" l="l" r="r" t="t"/>
                <a:pathLst>
                  <a:path extrusionOk="0" h="85725" w="85725">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11" name="Google Shape;611;p37"/>
              <p:cNvSpPr/>
              <p:nvPr/>
            </p:nvSpPr>
            <p:spPr>
              <a:xfrm>
                <a:off x="5604034" y="4510563"/>
                <a:ext cx="85725" cy="85725"/>
              </a:xfrm>
              <a:custGeom>
                <a:rect b="b" l="l" r="r" t="t"/>
                <a:pathLst>
                  <a:path extrusionOk="0" h="85725" w="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12" name="Google Shape;612;p37"/>
              <p:cNvSpPr/>
              <p:nvPr/>
            </p:nvSpPr>
            <p:spPr>
              <a:xfrm>
                <a:off x="5400199" y="2284571"/>
                <a:ext cx="85725" cy="85725"/>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13" name="Google Shape;613;p37"/>
              <p:cNvSpPr/>
              <p:nvPr/>
            </p:nvSpPr>
            <p:spPr>
              <a:xfrm>
                <a:off x="5400199" y="2486501"/>
                <a:ext cx="85725" cy="85725"/>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14" name="Google Shape;614;p37"/>
              <p:cNvSpPr/>
              <p:nvPr/>
            </p:nvSpPr>
            <p:spPr>
              <a:xfrm>
                <a:off x="5400199" y="2688431"/>
                <a:ext cx="85725" cy="85725"/>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15" name="Google Shape;615;p37"/>
              <p:cNvSpPr/>
              <p:nvPr/>
            </p:nvSpPr>
            <p:spPr>
              <a:xfrm>
                <a:off x="5400199" y="2891313"/>
                <a:ext cx="85725" cy="85725"/>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16" name="Google Shape;616;p37"/>
              <p:cNvSpPr/>
              <p:nvPr/>
            </p:nvSpPr>
            <p:spPr>
              <a:xfrm>
                <a:off x="5400199" y="3093243"/>
                <a:ext cx="85725" cy="85725"/>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17" name="Google Shape;617;p37"/>
              <p:cNvSpPr/>
              <p:nvPr/>
            </p:nvSpPr>
            <p:spPr>
              <a:xfrm>
                <a:off x="5400199" y="3295173"/>
                <a:ext cx="85725" cy="85725"/>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18" name="Google Shape;618;p37"/>
              <p:cNvSpPr/>
              <p:nvPr/>
            </p:nvSpPr>
            <p:spPr>
              <a:xfrm>
                <a:off x="5400199" y="3497103"/>
                <a:ext cx="85725" cy="85725"/>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19" name="Google Shape;619;p37"/>
              <p:cNvSpPr/>
              <p:nvPr/>
            </p:nvSpPr>
            <p:spPr>
              <a:xfrm>
                <a:off x="5400199" y="3699986"/>
                <a:ext cx="85725" cy="85725"/>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20" name="Google Shape;620;p37"/>
              <p:cNvSpPr/>
              <p:nvPr/>
            </p:nvSpPr>
            <p:spPr>
              <a:xfrm>
                <a:off x="5400199" y="3901916"/>
                <a:ext cx="85725" cy="85725"/>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21" name="Google Shape;621;p37"/>
              <p:cNvSpPr/>
              <p:nvPr/>
            </p:nvSpPr>
            <p:spPr>
              <a:xfrm>
                <a:off x="5400199" y="4103846"/>
                <a:ext cx="85725" cy="85725"/>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22" name="Google Shape;622;p37"/>
              <p:cNvSpPr/>
              <p:nvPr/>
            </p:nvSpPr>
            <p:spPr>
              <a:xfrm>
                <a:off x="5400199" y="4305776"/>
                <a:ext cx="85725" cy="85725"/>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23" name="Google Shape;623;p37"/>
              <p:cNvSpPr/>
              <p:nvPr/>
            </p:nvSpPr>
            <p:spPr>
              <a:xfrm>
                <a:off x="5400199" y="4508658"/>
                <a:ext cx="85725" cy="85725"/>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24" name="Google Shape;624;p37"/>
              <p:cNvSpPr/>
              <p:nvPr/>
            </p:nvSpPr>
            <p:spPr>
              <a:xfrm>
                <a:off x="5196364" y="2282666"/>
                <a:ext cx="85725" cy="85725"/>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25" name="Google Shape;625;p37"/>
              <p:cNvSpPr/>
              <p:nvPr/>
            </p:nvSpPr>
            <p:spPr>
              <a:xfrm>
                <a:off x="5196364" y="2484596"/>
                <a:ext cx="85725" cy="85725"/>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26" name="Google Shape;626;p37"/>
              <p:cNvSpPr/>
              <p:nvPr/>
            </p:nvSpPr>
            <p:spPr>
              <a:xfrm>
                <a:off x="5196364" y="2686526"/>
                <a:ext cx="85725" cy="85725"/>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27" name="Google Shape;627;p37"/>
              <p:cNvSpPr/>
              <p:nvPr/>
            </p:nvSpPr>
            <p:spPr>
              <a:xfrm>
                <a:off x="5196364" y="2889408"/>
                <a:ext cx="85725" cy="85725"/>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28" name="Google Shape;628;p37"/>
              <p:cNvSpPr/>
              <p:nvPr/>
            </p:nvSpPr>
            <p:spPr>
              <a:xfrm>
                <a:off x="5196364" y="3091338"/>
                <a:ext cx="85725" cy="85725"/>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29" name="Google Shape;629;p37"/>
              <p:cNvSpPr/>
              <p:nvPr/>
            </p:nvSpPr>
            <p:spPr>
              <a:xfrm>
                <a:off x="5196364" y="3293268"/>
                <a:ext cx="85725" cy="85725"/>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30" name="Google Shape;630;p37"/>
              <p:cNvSpPr/>
              <p:nvPr/>
            </p:nvSpPr>
            <p:spPr>
              <a:xfrm>
                <a:off x="5196364" y="3495198"/>
                <a:ext cx="85725" cy="85725"/>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31" name="Google Shape;631;p37"/>
              <p:cNvSpPr/>
              <p:nvPr/>
            </p:nvSpPr>
            <p:spPr>
              <a:xfrm>
                <a:off x="5196364" y="3698081"/>
                <a:ext cx="85725" cy="85725"/>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32" name="Google Shape;632;p37"/>
              <p:cNvSpPr/>
              <p:nvPr/>
            </p:nvSpPr>
            <p:spPr>
              <a:xfrm>
                <a:off x="5196364" y="3900011"/>
                <a:ext cx="85725" cy="85725"/>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33" name="Google Shape;633;p37"/>
              <p:cNvSpPr/>
              <p:nvPr/>
            </p:nvSpPr>
            <p:spPr>
              <a:xfrm>
                <a:off x="5196364" y="4101941"/>
                <a:ext cx="85725" cy="85725"/>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34" name="Google Shape;634;p37"/>
              <p:cNvSpPr/>
              <p:nvPr/>
            </p:nvSpPr>
            <p:spPr>
              <a:xfrm>
                <a:off x="5196364" y="4303871"/>
                <a:ext cx="85725" cy="85725"/>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35" name="Google Shape;635;p37"/>
              <p:cNvSpPr/>
              <p:nvPr/>
            </p:nvSpPr>
            <p:spPr>
              <a:xfrm>
                <a:off x="5196364" y="4506753"/>
                <a:ext cx="85725" cy="85725"/>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36" name="Google Shape;636;p37"/>
              <p:cNvSpPr/>
              <p:nvPr/>
            </p:nvSpPr>
            <p:spPr>
              <a:xfrm>
                <a:off x="4991576" y="2280761"/>
                <a:ext cx="95250" cy="95250"/>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37" name="Google Shape;637;p37"/>
              <p:cNvSpPr/>
              <p:nvPr/>
            </p:nvSpPr>
            <p:spPr>
              <a:xfrm>
                <a:off x="4991576" y="2482691"/>
                <a:ext cx="95250" cy="95250"/>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38" name="Google Shape;638;p37"/>
              <p:cNvSpPr/>
              <p:nvPr/>
            </p:nvSpPr>
            <p:spPr>
              <a:xfrm>
                <a:off x="4991576" y="2684621"/>
                <a:ext cx="95250" cy="95250"/>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39" name="Google Shape;639;p37"/>
              <p:cNvSpPr/>
              <p:nvPr/>
            </p:nvSpPr>
            <p:spPr>
              <a:xfrm>
                <a:off x="4991576" y="2887503"/>
                <a:ext cx="95250" cy="95250"/>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40" name="Google Shape;640;p37"/>
              <p:cNvSpPr/>
              <p:nvPr/>
            </p:nvSpPr>
            <p:spPr>
              <a:xfrm>
                <a:off x="4991576" y="3089433"/>
                <a:ext cx="95250" cy="95250"/>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41" name="Google Shape;641;p37"/>
              <p:cNvSpPr/>
              <p:nvPr/>
            </p:nvSpPr>
            <p:spPr>
              <a:xfrm>
                <a:off x="4991576" y="3291363"/>
                <a:ext cx="95250" cy="95250"/>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42" name="Google Shape;642;p37"/>
              <p:cNvSpPr/>
              <p:nvPr/>
            </p:nvSpPr>
            <p:spPr>
              <a:xfrm>
                <a:off x="4991576" y="3493293"/>
                <a:ext cx="95250" cy="95250"/>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43" name="Google Shape;643;p37"/>
              <p:cNvSpPr/>
              <p:nvPr/>
            </p:nvSpPr>
            <p:spPr>
              <a:xfrm>
                <a:off x="4991576" y="3696176"/>
                <a:ext cx="95250" cy="95250"/>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44" name="Google Shape;644;p37"/>
              <p:cNvSpPr/>
              <p:nvPr/>
            </p:nvSpPr>
            <p:spPr>
              <a:xfrm>
                <a:off x="4991576" y="3898106"/>
                <a:ext cx="95250" cy="95250"/>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45" name="Google Shape;645;p37"/>
              <p:cNvSpPr/>
              <p:nvPr/>
            </p:nvSpPr>
            <p:spPr>
              <a:xfrm>
                <a:off x="4991576" y="4100036"/>
                <a:ext cx="95250" cy="95250"/>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46" name="Google Shape;646;p37"/>
              <p:cNvSpPr/>
              <p:nvPr/>
            </p:nvSpPr>
            <p:spPr>
              <a:xfrm>
                <a:off x="4991576" y="4301966"/>
                <a:ext cx="95250" cy="95250"/>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47" name="Google Shape;647;p37"/>
              <p:cNvSpPr/>
              <p:nvPr/>
            </p:nvSpPr>
            <p:spPr>
              <a:xfrm>
                <a:off x="4991576" y="4504848"/>
                <a:ext cx="95250" cy="95250"/>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48" name="Google Shape;648;p37"/>
              <p:cNvSpPr/>
              <p:nvPr/>
            </p:nvSpPr>
            <p:spPr>
              <a:xfrm>
                <a:off x="4788694" y="2279808"/>
                <a:ext cx="95250" cy="95250"/>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49" name="Google Shape;649;p37"/>
              <p:cNvSpPr/>
              <p:nvPr/>
            </p:nvSpPr>
            <p:spPr>
              <a:xfrm>
                <a:off x="4788694" y="2481738"/>
                <a:ext cx="95250" cy="95250"/>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50" name="Google Shape;650;p37"/>
              <p:cNvSpPr/>
              <p:nvPr/>
            </p:nvSpPr>
            <p:spPr>
              <a:xfrm>
                <a:off x="4788694" y="2683668"/>
                <a:ext cx="95250" cy="95250"/>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51" name="Google Shape;651;p37"/>
              <p:cNvSpPr/>
              <p:nvPr/>
            </p:nvSpPr>
            <p:spPr>
              <a:xfrm>
                <a:off x="4788694" y="2886551"/>
                <a:ext cx="95250" cy="95250"/>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52" name="Google Shape;652;p37"/>
              <p:cNvSpPr/>
              <p:nvPr/>
            </p:nvSpPr>
            <p:spPr>
              <a:xfrm>
                <a:off x="4788694" y="3088481"/>
                <a:ext cx="95250" cy="95250"/>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53" name="Google Shape;653;p37"/>
              <p:cNvSpPr/>
              <p:nvPr/>
            </p:nvSpPr>
            <p:spPr>
              <a:xfrm>
                <a:off x="4788694" y="3290411"/>
                <a:ext cx="95250" cy="95250"/>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54" name="Google Shape;654;p37"/>
              <p:cNvSpPr/>
              <p:nvPr/>
            </p:nvSpPr>
            <p:spPr>
              <a:xfrm>
                <a:off x="4788694" y="3492341"/>
                <a:ext cx="95250" cy="95250"/>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55" name="Google Shape;655;p37"/>
              <p:cNvSpPr/>
              <p:nvPr/>
            </p:nvSpPr>
            <p:spPr>
              <a:xfrm>
                <a:off x="4788694" y="3695223"/>
                <a:ext cx="95250" cy="95250"/>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56" name="Google Shape;656;p37"/>
              <p:cNvSpPr/>
              <p:nvPr/>
            </p:nvSpPr>
            <p:spPr>
              <a:xfrm>
                <a:off x="4788694" y="3897153"/>
                <a:ext cx="95250" cy="95250"/>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57" name="Google Shape;657;p37"/>
              <p:cNvSpPr/>
              <p:nvPr/>
            </p:nvSpPr>
            <p:spPr>
              <a:xfrm>
                <a:off x="4788694" y="4099083"/>
                <a:ext cx="95250" cy="95250"/>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58" name="Google Shape;658;p37"/>
              <p:cNvSpPr/>
              <p:nvPr/>
            </p:nvSpPr>
            <p:spPr>
              <a:xfrm>
                <a:off x="4788694" y="4301013"/>
                <a:ext cx="95250" cy="95250"/>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59" name="Google Shape;659;p37"/>
              <p:cNvSpPr/>
              <p:nvPr/>
            </p:nvSpPr>
            <p:spPr>
              <a:xfrm>
                <a:off x="4788694" y="4503896"/>
                <a:ext cx="95250" cy="95250"/>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60" name="Google Shape;660;p37"/>
              <p:cNvSpPr/>
              <p:nvPr/>
            </p:nvSpPr>
            <p:spPr>
              <a:xfrm>
                <a:off x="4584859" y="2277903"/>
                <a:ext cx="95250" cy="95250"/>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61" name="Google Shape;661;p37"/>
              <p:cNvSpPr/>
              <p:nvPr/>
            </p:nvSpPr>
            <p:spPr>
              <a:xfrm>
                <a:off x="4584859" y="2479833"/>
                <a:ext cx="95250" cy="95250"/>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62" name="Google Shape;662;p37"/>
              <p:cNvSpPr/>
              <p:nvPr/>
            </p:nvSpPr>
            <p:spPr>
              <a:xfrm>
                <a:off x="4584859" y="2681763"/>
                <a:ext cx="95250" cy="95250"/>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63" name="Google Shape;663;p37"/>
              <p:cNvSpPr/>
              <p:nvPr/>
            </p:nvSpPr>
            <p:spPr>
              <a:xfrm>
                <a:off x="4584859" y="2884646"/>
                <a:ext cx="95250" cy="95250"/>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64" name="Google Shape;664;p37"/>
              <p:cNvSpPr/>
              <p:nvPr/>
            </p:nvSpPr>
            <p:spPr>
              <a:xfrm>
                <a:off x="4584859" y="3086576"/>
                <a:ext cx="95250" cy="95250"/>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65" name="Google Shape;665;p37"/>
              <p:cNvSpPr/>
              <p:nvPr/>
            </p:nvSpPr>
            <p:spPr>
              <a:xfrm>
                <a:off x="4584859" y="3288506"/>
                <a:ext cx="95250" cy="95250"/>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66" name="Google Shape;666;p37"/>
              <p:cNvSpPr/>
              <p:nvPr/>
            </p:nvSpPr>
            <p:spPr>
              <a:xfrm>
                <a:off x="4584859" y="3490436"/>
                <a:ext cx="95250" cy="95250"/>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67" name="Google Shape;667;p37"/>
              <p:cNvSpPr/>
              <p:nvPr/>
            </p:nvSpPr>
            <p:spPr>
              <a:xfrm>
                <a:off x="4584859" y="3693318"/>
                <a:ext cx="95250" cy="95250"/>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68" name="Google Shape;668;p37"/>
              <p:cNvSpPr/>
              <p:nvPr/>
            </p:nvSpPr>
            <p:spPr>
              <a:xfrm>
                <a:off x="4584859" y="3895248"/>
                <a:ext cx="95250" cy="95250"/>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69" name="Google Shape;669;p37"/>
              <p:cNvSpPr/>
              <p:nvPr/>
            </p:nvSpPr>
            <p:spPr>
              <a:xfrm>
                <a:off x="4584859" y="4097178"/>
                <a:ext cx="95250" cy="95250"/>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70" name="Google Shape;670;p37"/>
              <p:cNvSpPr/>
              <p:nvPr/>
            </p:nvSpPr>
            <p:spPr>
              <a:xfrm>
                <a:off x="4584859" y="4299108"/>
                <a:ext cx="95250" cy="95250"/>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6"/>
                      <a:pt x="96679" y="5191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71" name="Google Shape;671;p37"/>
              <p:cNvSpPr/>
              <p:nvPr/>
            </p:nvSpPr>
            <p:spPr>
              <a:xfrm>
                <a:off x="4584859" y="4501991"/>
                <a:ext cx="95250" cy="95250"/>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72" name="Google Shape;672;p37"/>
              <p:cNvSpPr/>
              <p:nvPr/>
            </p:nvSpPr>
            <p:spPr>
              <a:xfrm>
                <a:off x="4381024" y="2275998"/>
                <a:ext cx="104775" cy="104775"/>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73" name="Google Shape;673;p37"/>
              <p:cNvSpPr/>
              <p:nvPr/>
            </p:nvSpPr>
            <p:spPr>
              <a:xfrm>
                <a:off x="4381024" y="2477928"/>
                <a:ext cx="104775" cy="104775"/>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74" name="Google Shape;674;p37"/>
              <p:cNvSpPr/>
              <p:nvPr/>
            </p:nvSpPr>
            <p:spPr>
              <a:xfrm>
                <a:off x="4381024" y="2679858"/>
                <a:ext cx="104775" cy="104775"/>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75" name="Google Shape;675;p37"/>
              <p:cNvSpPr/>
              <p:nvPr/>
            </p:nvSpPr>
            <p:spPr>
              <a:xfrm>
                <a:off x="4381024" y="2882741"/>
                <a:ext cx="104775" cy="104775"/>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76" name="Google Shape;676;p37"/>
              <p:cNvSpPr/>
              <p:nvPr/>
            </p:nvSpPr>
            <p:spPr>
              <a:xfrm>
                <a:off x="4381024" y="3084671"/>
                <a:ext cx="104775" cy="104775"/>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77" name="Google Shape;677;p37"/>
              <p:cNvSpPr/>
              <p:nvPr/>
            </p:nvSpPr>
            <p:spPr>
              <a:xfrm>
                <a:off x="4381024" y="3286601"/>
                <a:ext cx="104775" cy="104775"/>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78" name="Google Shape;678;p37"/>
              <p:cNvSpPr/>
              <p:nvPr/>
            </p:nvSpPr>
            <p:spPr>
              <a:xfrm>
                <a:off x="4381024" y="3488531"/>
                <a:ext cx="104775" cy="104775"/>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79" name="Google Shape;679;p37"/>
              <p:cNvSpPr/>
              <p:nvPr/>
            </p:nvSpPr>
            <p:spPr>
              <a:xfrm>
                <a:off x="4381024" y="3691413"/>
                <a:ext cx="104775" cy="104775"/>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80" name="Google Shape;680;p37"/>
              <p:cNvSpPr/>
              <p:nvPr/>
            </p:nvSpPr>
            <p:spPr>
              <a:xfrm>
                <a:off x="4381024" y="3893343"/>
                <a:ext cx="104775" cy="104775"/>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81" name="Google Shape;681;p37"/>
              <p:cNvSpPr/>
              <p:nvPr/>
            </p:nvSpPr>
            <p:spPr>
              <a:xfrm>
                <a:off x="4381024" y="4095273"/>
                <a:ext cx="104775" cy="104775"/>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82" name="Google Shape;682;p37"/>
              <p:cNvSpPr/>
              <p:nvPr/>
            </p:nvSpPr>
            <p:spPr>
              <a:xfrm>
                <a:off x="4381024" y="4297203"/>
                <a:ext cx="104775" cy="104775"/>
              </a:xfrm>
              <a:custGeom>
                <a:rect b="b" l="l" r="r" t="t"/>
                <a:pathLst>
                  <a:path extrusionOk="0" h="104775" w="104775">
                    <a:moveTo>
                      <a:pt x="100489" y="53816"/>
                    </a:moveTo>
                    <a:cubicBezTo>
                      <a:pt x="100489" y="79593"/>
                      <a:pt x="79593" y="100489"/>
                      <a:pt x="53816" y="100489"/>
                    </a:cubicBezTo>
                    <a:cubicBezTo>
                      <a:pt x="28040" y="100489"/>
                      <a:pt x="7144" y="79592"/>
                      <a:pt x="7144" y="53816"/>
                    </a:cubicBezTo>
                    <a:cubicBezTo>
                      <a:pt x="7144" y="28040"/>
                      <a:pt x="28040" y="7144"/>
                      <a:pt x="53816" y="7144"/>
                    </a:cubicBezTo>
                    <a:cubicBezTo>
                      <a:pt x="79593" y="7144"/>
                      <a:pt x="100489" y="28040"/>
                      <a:pt x="100489" y="5381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83" name="Google Shape;683;p37"/>
              <p:cNvSpPr/>
              <p:nvPr/>
            </p:nvSpPr>
            <p:spPr>
              <a:xfrm>
                <a:off x="4381024" y="4500086"/>
                <a:ext cx="104775" cy="104775"/>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84" name="Google Shape;684;p37"/>
              <p:cNvSpPr/>
              <p:nvPr/>
            </p:nvSpPr>
            <p:spPr>
              <a:xfrm>
                <a:off x="4176236" y="2274093"/>
                <a:ext cx="104775" cy="104775"/>
              </a:xfrm>
              <a:custGeom>
                <a:rect b="b" l="l" r="r" t="t"/>
                <a:pathLst>
                  <a:path extrusionOk="0" h="104775" w="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85" name="Google Shape;685;p37"/>
              <p:cNvSpPr/>
              <p:nvPr/>
            </p:nvSpPr>
            <p:spPr>
              <a:xfrm>
                <a:off x="4176236" y="2476023"/>
                <a:ext cx="104775" cy="104775"/>
              </a:xfrm>
              <a:custGeom>
                <a:rect b="b" l="l" r="r" t="t"/>
                <a:pathLst>
                  <a:path extrusionOk="0" h="104775" w="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86" name="Google Shape;686;p37"/>
              <p:cNvSpPr/>
              <p:nvPr/>
            </p:nvSpPr>
            <p:spPr>
              <a:xfrm>
                <a:off x="4176236" y="2677953"/>
                <a:ext cx="104775" cy="104775"/>
              </a:xfrm>
              <a:custGeom>
                <a:rect b="b" l="l" r="r" t="t"/>
                <a:pathLst>
                  <a:path extrusionOk="0" h="104775" w="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87" name="Google Shape;687;p37"/>
              <p:cNvSpPr/>
              <p:nvPr/>
            </p:nvSpPr>
            <p:spPr>
              <a:xfrm>
                <a:off x="4176236" y="2880836"/>
                <a:ext cx="104775" cy="104775"/>
              </a:xfrm>
              <a:custGeom>
                <a:rect b="b" l="l" r="r" t="t"/>
                <a:pathLst>
                  <a:path extrusionOk="0" h="104775" w="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88" name="Google Shape;688;p37"/>
              <p:cNvSpPr/>
              <p:nvPr/>
            </p:nvSpPr>
            <p:spPr>
              <a:xfrm>
                <a:off x="4176236" y="3082766"/>
                <a:ext cx="104775" cy="104775"/>
              </a:xfrm>
              <a:custGeom>
                <a:rect b="b" l="l" r="r" t="t"/>
                <a:pathLst>
                  <a:path extrusionOk="0" h="104775" w="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89" name="Google Shape;689;p37"/>
              <p:cNvSpPr/>
              <p:nvPr/>
            </p:nvSpPr>
            <p:spPr>
              <a:xfrm>
                <a:off x="4176236" y="3284696"/>
                <a:ext cx="104775" cy="104775"/>
              </a:xfrm>
              <a:custGeom>
                <a:rect b="b" l="l" r="r" t="t"/>
                <a:pathLst>
                  <a:path extrusionOk="0" h="104775" w="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90" name="Google Shape;690;p37"/>
              <p:cNvSpPr/>
              <p:nvPr/>
            </p:nvSpPr>
            <p:spPr>
              <a:xfrm>
                <a:off x="4176236" y="3486626"/>
                <a:ext cx="104775" cy="104775"/>
              </a:xfrm>
              <a:custGeom>
                <a:rect b="b" l="l" r="r" t="t"/>
                <a:pathLst>
                  <a:path extrusionOk="0" h="104775" w="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91" name="Google Shape;691;p37"/>
              <p:cNvSpPr/>
              <p:nvPr/>
            </p:nvSpPr>
            <p:spPr>
              <a:xfrm>
                <a:off x="4176236" y="3689508"/>
                <a:ext cx="104775" cy="104775"/>
              </a:xfrm>
              <a:custGeom>
                <a:rect b="b" l="l" r="r" t="t"/>
                <a:pathLst>
                  <a:path extrusionOk="0" h="104775" w="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92" name="Google Shape;692;p37"/>
              <p:cNvSpPr/>
              <p:nvPr/>
            </p:nvSpPr>
            <p:spPr>
              <a:xfrm>
                <a:off x="4176236" y="3891438"/>
                <a:ext cx="104775" cy="104775"/>
              </a:xfrm>
              <a:custGeom>
                <a:rect b="b" l="l" r="r" t="t"/>
                <a:pathLst>
                  <a:path extrusionOk="0" h="104775" w="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93" name="Google Shape;693;p37"/>
              <p:cNvSpPr/>
              <p:nvPr/>
            </p:nvSpPr>
            <p:spPr>
              <a:xfrm>
                <a:off x="4176236" y="4093368"/>
                <a:ext cx="104775" cy="104775"/>
              </a:xfrm>
              <a:custGeom>
                <a:rect b="b" l="l" r="r" t="t"/>
                <a:pathLst>
                  <a:path extrusionOk="0" h="104775" w="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94" name="Google Shape;694;p37"/>
              <p:cNvSpPr/>
              <p:nvPr/>
            </p:nvSpPr>
            <p:spPr>
              <a:xfrm>
                <a:off x="4176236" y="4295298"/>
                <a:ext cx="104775" cy="104775"/>
              </a:xfrm>
              <a:custGeom>
                <a:rect b="b" l="l" r="r" t="t"/>
                <a:pathLst>
                  <a:path extrusionOk="0" h="104775" w="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95" name="Google Shape;695;p37"/>
              <p:cNvSpPr/>
              <p:nvPr/>
            </p:nvSpPr>
            <p:spPr>
              <a:xfrm>
                <a:off x="4176236" y="4498181"/>
                <a:ext cx="104775" cy="104775"/>
              </a:xfrm>
              <a:custGeom>
                <a:rect b="b" l="l" r="r" t="t"/>
                <a:pathLst>
                  <a:path extrusionOk="0" h="104775" w="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96" name="Google Shape;696;p37"/>
              <p:cNvSpPr/>
              <p:nvPr/>
            </p:nvSpPr>
            <p:spPr>
              <a:xfrm>
                <a:off x="3973354" y="2273141"/>
                <a:ext cx="104775" cy="104775"/>
              </a:xfrm>
              <a:custGeom>
                <a:rect b="b" l="l" r="r" t="t"/>
                <a:pathLst>
                  <a:path extrusionOk="0" h="104775" w="104775">
                    <a:moveTo>
                      <a:pt x="106204" y="56674"/>
                    </a:moveTo>
                    <a:cubicBezTo>
                      <a:pt x="106204" y="84029"/>
                      <a:pt x="84028" y="106204"/>
                      <a:pt x="56674" y="106204"/>
                    </a:cubicBezTo>
                    <a:cubicBezTo>
                      <a:pt x="29319" y="106204"/>
                      <a:pt x="7144" y="84028"/>
                      <a:pt x="7144" y="56674"/>
                    </a:cubicBezTo>
                    <a:cubicBezTo>
                      <a:pt x="7144" y="29319"/>
                      <a:pt x="29319" y="7144"/>
                      <a:pt x="56674" y="7144"/>
                    </a:cubicBezTo>
                    <a:cubicBezTo>
                      <a:pt x="84029" y="7144"/>
                      <a:pt x="106204" y="29319"/>
                      <a:pt x="106204" y="5667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97" name="Google Shape;697;p37"/>
              <p:cNvSpPr/>
              <p:nvPr/>
            </p:nvSpPr>
            <p:spPr>
              <a:xfrm>
                <a:off x="3973354" y="2475071"/>
                <a:ext cx="104775" cy="104775"/>
              </a:xfrm>
              <a:custGeom>
                <a:rect b="b" l="l" r="r" t="t"/>
                <a:pathLst>
                  <a:path extrusionOk="0" h="104775" w="104775">
                    <a:moveTo>
                      <a:pt x="106204" y="56674"/>
                    </a:moveTo>
                    <a:cubicBezTo>
                      <a:pt x="106204" y="84029"/>
                      <a:pt x="84028" y="106204"/>
                      <a:pt x="56674" y="106204"/>
                    </a:cubicBezTo>
                    <a:cubicBezTo>
                      <a:pt x="29319" y="106204"/>
                      <a:pt x="7144" y="84028"/>
                      <a:pt x="7144" y="56674"/>
                    </a:cubicBezTo>
                    <a:cubicBezTo>
                      <a:pt x="7144" y="29319"/>
                      <a:pt x="29319" y="7144"/>
                      <a:pt x="56674" y="7144"/>
                    </a:cubicBezTo>
                    <a:cubicBezTo>
                      <a:pt x="84029" y="7144"/>
                      <a:pt x="106204" y="29319"/>
                      <a:pt x="106204" y="5667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98" name="Google Shape;698;p37"/>
              <p:cNvSpPr/>
              <p:nvPr/>
            </p:nvSpPr>
            <p:spPr>
              <a:xfrm>
                <a:off x="3973354" y="2677001"/>
                <a:ext cx="104775" cy="104775"/>
              </a:xfrm>
              <a:custGeom>
                <a:rect b="b" l="l" r="r" t="t"/>
                <a:pathLst>
                  <a:path extrusionOk="0" h="104775" w="104775">
                    <a:moveTo>
                      <a:pt x="106204" y="56674"/>
                    </a:moveTo>
                    <a:cubicBezTo>
                      <a:pt x="106204" y="84028"/>
                      <a:pt x="84028" y="106204"/>
                      <a:pt x="56674" y="106204"/>
                    </a:cubicBezTo>
                    <a:cubicBezTo>
                      <a:pt x="29319" y="106204"/>
                      <a:pt x="7144" y="84028"/>
                      <a:pt x="7144" y="56674"/>
                    </a:cubicBezTo>
                    <a:cubicBezTo>
                      <a:pt x="7144" y="29319"/>
                      <a:pt x="29319" y="7144"/>
                      <a:pt x="56674" y="7144"/>
                    </a:cubicBezTo>
                    <a:cubicBezTo>
                      <a:pt x="84029" y="7144"/>
                      <a:pt x="106204" y="29319"/>
                      <a:pt x="106204" y="5667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99" name="Google Shape;699;p37"/>
              <p:cNvSpPr/>
              <p:nvPr/>
            </p:nvSpPr>
            <p:spPr>
              <a:xfrm>
                <a:off x="3973354" y="2879883"/>
                <a:ext cx="104775" cy="104775"/>
              </a:xfrm>
              <a:custGeom>
                <a:rect b="b" l="l" r="r" t="t"/>
                <a:pathLst>
                  <a:path extrusionOk="0" h="104775" w="104775">
                    <a:moveTo>
                      <a:pt x="106204" y="56674"/>
                    </a:moveTo>
                    <a:cubicBezTo>
                      <a:pt x="106204" y="84029"/>
                      <a:pt x="84028" y="106204"/>
                      <a:pt x="56674" y="106204"/>
                    </a:cubicBezTo>
                    <a:cubicBezTo>
                      <a:pt x="29319" y="106204"/>
                      <a:pt x="7144" y="84028"/>
                      <a:pt x="7144" y="56674"/>
                    </a:cubicBezTo>
                    <a:cubicBezTo>
                      <a:pt x="7144" y="29319"/>
                      <a:pt x="29319" y="7144"/>
                      <a:pt x="56674" y="7144"/>
                    </a:cubicBezTo>
                    <a:cubicBezTo>
                      <a:pt x="84029" y="7144"/>
                      <a:pt x="106204" y="29319"/>
                      <a:pt x="106204" y="5667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00" name="Google Shape;700;p37"/>
              <p:cNvSpPr/>
              <p:nvPr/>
            </p:nvSpPr>
            <p:spPr>
              <a:xfrm>
                <a:off x="3973354" y="3081813"/>
                <a:ext cx="104775" cy="104775"/>
              </a:xfrm>
              <a:custGeom>
                <a:rect b="b" l="l" r="r" t="t"/>
                <a:pathLst>
                  <a:path extrusionOk="0" h="104775" w="104775">
                    <a:moveTo>
                      <a:pt x="106204" y="56674"/>
                    </a:moveTo>
                    <a:cubicBezTo>
                      <a:pt x="106204" y="84028"/>
                      <a:pt x="84028" y="106204"/>
                      <a:pt x="56674" y="106204"/>
                    </a:cubicBezTo>
                    <a:cubicBezTo>
                      <a:pt x="29319" y="106204"/>
                      <a:pt x="7144" y="84028"/>
                      <a:pt x="7144" y="56674"/>
                    </a:cubicBezTo>
                    <a:cubicBezTo>
                      <a:pt x="7144" y="29319"/>
                      <a:pt x="29319" y="7144"/>
                      <a:pt x="56674" y="7144"/>
                    </a:cubicBezTo>
                    <a:cubicBezTo>
                      <a:pt x="84029" y="7144"/>
                      <a:pt x="106204" y="29319"/>
                      <a:pt x="106204" y="5667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01" name="Google Shape;701;p37"/>
              <p:cNvSpPr/>
              <p:nvPr/>
            </p:nvSpPr>
            <p:spPr>
              <a:xfrm>
                <a:off x="3973354" y="3283743"/>
                <a:ext cx="104775" cy="104775"/>
              </a:xfrm>
              <a:custGeom>
                <a:rect b="b" l="l" r="r" t="t"/>
                <a:pathLst>
                  <a:path extrusionOk="0" h="104775" w="104775">
                    <a:moveTo>
                      <a:pt x="106204" y="56674"/>
                    </a:moveTo>
                    <a:cubicBezTo>
                      <a:pt x="106204" y="84029"/>
                      <a:pt x="84028" y="106204"/>
                      <a:pt x="56674" y="106204"/>
                    </a:cubicBezTo>
                    <a:cubicBezTo>
                      <a:pt x="29319" y="106204"/>
                      <a:pt x="7144" y="84029"/>
                      <a:pt x="7144" y="56674"/>
                    </a:cubicBezTo>
                    <a:cubicBezTo>
                      <a:pt x="7144" y="29319"/>
                      <a:pt x="29319" y="7144"/>
                      <a:pt x="56674" y="7144"/>
                    </a:cubicBezTo>
                    <a:cubicBezTo>
                      <a:pt x="84029" y="7144"/>
                      <a:pt x="106204" y="29319"/>
                      <a:pt x="106204" y="5667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02" name="Google Shape;702;p37"/>
              <p:cNvSpPr/>
              <p:nvPr/>
            </p:nvSpPr>
            <p:spPr>
              <a:xfrm>
                <a:off x="3973354" y="3485673"/>
                <a:ext cx="104775" cy="104775"/>
              </a:xfrm>
              <a:custGeom>
                <a:rect b="b" l="l" r="r" t="t"/>
                <a:pathLst>
                  <a:path extrusionOk="0" h="104775" w="104775">
                    <a:moveTo>
                      <a:pt x="106204" y="56674"/>
                    </a:moveTo>
                    <a:cubicBezTo>
                      <a:pt x="106204" y="84028"/>
                      <a:pt x="84028" y="106204"/>
                      <a:pt x="56674" y="106204"/>
                    </a:cubicBezTo>
                    <a:cubicBezTo>
                      <a:pt x="29319" y="106204"/>
                      <a:pt x="7144" y="84028"/>
                      <a:pt x="7144" y="56674"/>
                    </a:cubicBezTo>
                    <a:cubicBezTo>
                      <a:pt x="7144" y="29319"/>
                      <a:pt x="29319" y="7144"/>
                      <a:pt x="56674" y="7144"/>
                    </a:cubicBezTo>
                    <a:cubicBezTo>
                      <a:pt x="84029" y="7144"/>
                      <a:pt x="106204" y="29319"/>
                      <a:pt x="106204" y="5667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03" name="Google Shape;703;p37"/>
              <p:cNvSpPr/>
              <p:nvPr/>
            </p:nvSpPr>
            <p:spPr>
              <a:xfrm>
                <a:off x="3973354" y="3688556"/>
                <a:ext cx="104775" cy="104775"/>
              </a:xfrm>
              <a:custGeom>
                <a:rect b="b" l="l" r="r" t="t"/>
                <a:pathLst>
                  <a:path extrusionOk="0" h="104775" w="104775">
                    <a:moveTo>
                      <a:pt x="106204" y="56674"/>
                    </a:moveTo>
                    <a:cubicBezTo>
                      <a:pt x="106204" y="84029"/>
                      <a:pt x="84028" y="106204"/>
                      <a:pt x="56674" y="106204"/>
                    </a:cubicBezTo>
                    <a:cubicBezTo>
                      <a:pt x="29319" y="106204"/>
                      <a:pt x="7144" y="84029"/>
                      <a:pt x="7144" y="56674"/>
                    </a:cubicBezTo>
                    <a:cubicBezTo>
                      <a:pt x="7144" y="29319"/>
                      <a:pt x="29319" y="7144"/>
                      <a:pt x="56674" y="7144"/>
                    </a:cubicBezTo>
                    <a:cubicBezTo>
                      <a:pt x="84029" y="7144"/>
                      <a:pt x="106204" y="29319"/>
                      <a:pt x="106204" y="5667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04" name="Google Shape;704;p37"/>
              <p:cNvSpPr/>
              <p:nvPr/>
            </p:nvSpPr>
            <p:spPr>
              <a:xfrm>
                <a:off x="3973354" y="3890486"/>
                <a:ext cx="104775" cy="104775"/>
              </a:xfrm>
              <a:custGeom>
                <a:rect b="b" l="l" r="r" t="t"/>
                <a:pathLst>
                  <a:path extrusionOk="0" h="104775" w="104775">
                    <a:moveTo>
                      <a:pt x="106204" y="56674"/>
                    </a:moveTo>
                    <a:cubicBezTo>
                      <a:pt x="106204" y="84028"/>
                      <a:pt x="84028" y="106204"/>
                      <a:pt x="56674" y="106204"/>
                    </a:cubicBezTo>
                    <a:cubicBezTo>
                      <a:pt x="29319" y="106204"/>
                      <a:pt x="7144" y="84028"/>
                      <a:pt x="7144" y="56674"/>
                    </a:cubicBezTo>
                    <a:cubicBezTo>
                      <a:pt x="7144" y="29319"/>
                      <a:pt x="29319" y="7144"/>
                      <a:pt x="56674" y="7144"/>
                    </a:cubicBezTo>
                    <a:cubicBezTo>
                      <a:pt x="84029" y="7144"/>
                      <a:pt x="106204" y="29319"/>
                      <a:pt x="106204" y="5667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05" name="Google Shape;705;p37"/>
              <p:cNvSpPr/>
              <p:nvPr/>
            </p:nvSpPr>
            <p:spPr>
              <a:xfrm>
                <a:off x="3973354" y="4092416"/>
                <a:ext cx="104775" cy="104775"/>
              </a:xfrm>
              <a:custGeom>
                <a:rect b="b" l="l" r="r" t="t"/>
                <a:pathLst>
                  <a:path extrusionOk="0" h="104775" w="104775">
                    <a:moveTo>
                      <a:pt x="106204" y="56674"/>
                    </a:moveTo>
                    <a:cubicBezTo>
                      <a:pt x="106204" y="84029"/>
                      <a:pt x="84028" y="106204"/>
                      <a:pt x="56674" y="106204"/>
                    </a:cubicBezTo>
                    <a:cubicBezTo>
                      <a:pt x="29319" y="106204"/>
                      <a:pt x="7144" y="84029"/>
                      <a:pt x="7144" y="56674"/>
                    </a:cubicBezTo>
                    <a:cubicBezTo>
                      <a:pt x="7144" y="29319"/>
                      <a:pt x="29319" y="7144"/>
                      <a:pt x="56674" y="7144"/>
                    </a:cubicBezTo>
                    <a:cubicBezTo>
                      <a:pt x="84029" y="7144"/>
                      <a:pt x="106204" y="29319"/>
                      <a:pt x="106204" y="5667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06" name="Google Shape;706;p37"/>
              <p:cNvSpPr/>
              <p:nvPr/>
            </p:nvSpPr>
            <p:spPr>
              <a:xfrm>
                <a:off x="3973354" y="4294346"/>
                <a:ext cx="104775" cy="104775"/>
              </a:xfrm>
              <a:custGeom>
                <a:rect b="b" l="l" r="r" t="t"/>
                <a:pathLst>
                  <a:path extrusionOk="0" h="104775" w="104775">
                    <a:moveTo>
                      <a:pt x="106204" y="56674"/>
                    </a:moveTo>
                    <a:cubicBezTo>
                      <a:pt x="106204" y="84028"/>
                      <a:pt x="84028" y="106204"/>
                      <a:pt x="56674" y="106204"/>
                    </a:cubicBezTo>
                    <a:cubicBezTo>
                      <a:pt x="29319" y="106204"/>
                      <a:pt x="7144" y="84028"/>
                      <a:pt x="7144" y="56674"/>
                    </a:cubicBezTo>
                    <a:cubicBezTo>
                      <a:pt x="7144" y="29319"/>
                      <a:pt x="29319" y="7144"/>
                      <a:pt x="56674" y="7144"/>
                    </a:cubicBezTo>
                    <a:cubicBezTo>
                      <a:pt x="84029" y="7144"/>
                      <a:pt x="106204" y="29319"/>
                      <a:pt x="106204" y="5667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07" name="Google Shape;707;p37"/>
              <p:cNvSpPr/>
              <p:nvPr/>
            </p:nvSpPr>
            <p:spPr>
              <a:xfrm>
                <a:off x="3973354" y="4497228"/>
                <a:ext cx="104775" cy="104775"/>
              </a:xfrm>
              <a:custGeom>
                <a:rect b="b" l="l" r="r" t="t"/>
                <a:pathLst>
                  <a:path extrusionOk="0" h="104775" w="104775">
                    <a:moveTo>
                      <a:pt x="106204" y="56674"/>
                    </a:moveTo>
                    <a:cubicBezTo>
                      <a:pt x="106204" y="84029"/>
                      <a:pt x="84028" y="106204"/>
                      <a:pt x="56674" y="106204"/>
                    </a:cubicBezTo>
                    <a:cubicBezTo>
                      <a:pt x="29319" y="106204"/>
                      <a:pt x="7144" y="84029"/>
                      <a:pt x="7144" y="56674"/>
                    </a:cubicBezTo>
                    <a:cubicBezTo>
                      <a:pt x="7144" y="29319"/>
                      <a:pt x="29319" y="7144"/>
                      <a:pt x="56674" y="7144"/>
                    </a:cubicBezTo>
                    <a:cubicBezTo>
                      <a:pt x="84029" y="7144"/>
                      <a:pt x="106204" y="29319"/>
                      <a:pt x="106204" y="5667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08" name="Google Shape;708;p37"/>
              <p:cNvSpPr/>
              <p:nvPr/>
            </p:nvSpPr>
            <p:spPr>
              <a:xfrm>
                <a:off x="3769519" y="2271236"/>
                <a:ext cx="114300" cy="114300"/>
              </a:xfrm>
              <a:custGeom>
                <a:rect b="b" l="l" r="r" t="t"/>
                <a:pathLst>
                  <a:path extrusionOk="0" h="114300" w="114300">
                    <a:moveTo>
                      <a:pt x="110014" y="58579"/>
                    </a:moveTo>
                    <a:cubicBezTo>
                      <a:pt x="110014" y="86986"/>
                      <a:pt x="86986" y="110014"/>
                      <a:pt x="58579" y="110014"/>
                    </a:cubicBezTo>
                    <a:cubicBezTo>
                      <a:pt x="30172" y="110014"/>
                      <a:pt x="7144" y="86986"/>
                      <a:pt x="7144" y="58579"/>
                    </a:cubicBezTo>
                    <a:cubicBezTo>
                      <a:pt x="7144" y="30172"/>
                      <a:pt x="30172" y="7144"/>
                      <a:pt x="58579" y="7144"/>
                    </a:cubicBezTo>
                    <a:cubicBezTo>
                      <a:pt x="86986" y="7144"/>
                      <a:pt x="110014" y="30172"/>
                      <a:pt x="110014" y="5857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09" name="Google Shape;709;p37"/>
              <p:cNvSpPr/>
              <p:nvPr/>
            </p:nvSpPr>
            <p:spPr>
              <a:xfrm>
                <a:off x="3769519" y="2473166"/>
                <a:ext cx="114300" cy="114300"/>
              </a:xfrm>
              <a:custGeom>
                <a:rect b="b" l="l" r="r" t="t"/>
                <a:pathLst>
                  <a:path extrusionOk="0" h="114300" w="114300">
                    <a:moveTo>
                      <a:pt x="110014" y="58579"/>
                    </a:moveTo>
                    <a:cubicBezTo>
                      <a:pt x="110014" y="86985"/>
                      <a:pt x="86986" y="110014"/>
                      <a:pt x="58579" y="110014"/>
                    </a:cubicBezTo>
                    <a:cubicBezTo>
                      <a:pt x="30172" y="110014"/>
                      <a:pt x="7144" y="86985"/>
                      <a:pt x="7144" y="58579"/>
                    </a:cubicBezTo>
                    <a:cubicBezTo>
                      <a:pt x="7144" y="30172"/>
                      <a:pt x="30172" y="7144"/>
                      <a:pt x="58579" y="7144"/>
                    </a:cubicBezTo>
                    <a:cubicBezTo>
                      <a:pt x="86986" y="7144"/>
                      <a:pt x="110014" y="30172"/>
                      <a:pt x="110014" y="5857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10" name="Google Shape;710;p37"/>
              <p:cNvSpPr/>
              <p:nvPr/>
            </p:nvSpPr>
            <p:spPr>
              <a:xfrm>
                <a:off x="3769519" y="2675096"/>
                <a:ext cx="114300" cy="114300"/>
              </a:xfrm>
              <a:custGeom>
                <a:rect b="b" l="l" r="r" t="t"/>
                <a:pathLst>
                  <a:path extrusionOk="0" h="114300" w="114300">
                    <a:moveTo>
                      <a:pt x="110014" y="58579"/>
                    </a:moveTo>
                    <a:cubicBezTo>
                      <a:pt x="110014" y="86985"/>
                      <a:pt x="86986" y="110014"/>
                      <a:pt x="58579" y="110014"/>
                    </a:cubicBezTo>
                    <a:cubicBezTo>
                      <a:pt x="30172" y="110014"/>
                      <a:pt x="7144" y="86985"/>
                      <a:pt x="7144" y="58579"/>
                    </a:cubicBezTo>
                    <a:cubicBezTo>
                      <a:pt x="7144" y="30172"/>
                      <a:pt x="30172" y="7144"/>
                      <a:pt x="58579" y="7144"/>
                    </a:cubicBezTo>
                    <a:cubicBezTo>
                      <a:pt x="86986" y="7144"/>
                      <a:pt x="110014" y="30172"/>
                      <a:pt x="110014" y="5857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11" name="Google Shape;711;p37"/>
              <p:cNvSpPr/>
              <p:nvPr/>
            </p:nvSpPr>
            <p:spPr>
              <a:xfrm>
                <a:off x="3769519" y="2877978"/>
                <a:ext cx="114300" cy="114300"/>
              </a:xfrm>
              <a:custGeom>
                <a:rect b="b" l="l" r="r" t="t"/>
                <a:pathLst>
                  <a:path extrusionOk="0" h="114300" w="114300">
                    <a:moveTo>
                      <a:pt x="110014" y="58579"/>
                    </a:moveTo>
                    <a:cubicBezTo>
                      <a:pt x="110014" y="86985"/>
                      <a:pt x="86986" y="110014"/>
                      <a:pt x="58579" y="110014"/>
                    </a:cubicBezTo>
                    <a:cubicBezTo>
                      <a:pt x="30172" y="110014"/>
                      <a:pt x="7144" y="86985"/>
                      <a:pt x="7144" y="58579"/>
                    </a:cubicBezTo>
                    <a:cubicBezTo>
                      <a:pt x="7144" y="30172"/>
                      <a:pt x="30172" y="7144"/>
                      <a:pt x="58579" y="7144"/>
                    </a:cubicBezTo>
                    <a:cubicBezTo>
                      <a:pt x="86986" y="7144"/>
                      <a:pt x="110014" y="30172"/>
                      <a:pt x="110014" y="5857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12" name="Google Shape;712;p37"/>
              <p:cNvSpPr/>
              <p:nvPr/>
            </p:nvSpPr>
            <p:spPr>
              <a:xfrm>
                <a:off x="3769519" y="3079908"/>
                <a:ext cx="114300" cy="114300"/>
              </a:xfrm>
              <a:custGeom>
                <a:rect b="b" l="l" r="r" t="t"/>
                <a:pathLst>
                  <a:path extrusionOk="0" h="114300" w="114300">
                    <a:moveTo>
                      <a:pt x="110014" y="58579"/>
                    </a:moveTo>
                    <a:cubicBezTo>
                      <a:pt x="110014" y="86985"/>
                      <a:pt x="86986" y="110014"/>
                      <a:pt x="58579" y="110014"/>
                    </a:cubicBezTo>
                    <a:cubicBezTo>
                      <a:pt x="30172" y="110014"/>
                      <a:pt x="7144" y="86985"/>
                      <a:pt x="7144" y="58579"/>
                    </a:cubicBezTo>
                    <a:cubicBezTo>
                      <a:pt x="7144" y="30172"/>
                      <a:pt x="30172" y="7144"/>
                      <a:pt x="58579" y="7144"/>
                    </a:cubicBezTo>
                    <a:cubicBezTo>
                      <a:pt x="86986" y="7144"/>
                      <a:pt x="110014" y="30172"/>
                      <a:pt x="110014" y="5857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13" name="Google Shape;713;p37"/>
              <p:cNvSpPr/>
              <p:nvPr/>
            </p:nvSpPr>
            <p:spPr>
              <a:xfrm>
                <a:off x="3769519" y="3281838"/>
                <a:ext cx="114300" cy="114300"/>
              </a:xfrm>
              <a:custGeom>
                <a:rect b="b" l="l" r="r" t="t"/>
                <a:pathLst>
                  <a:path extrusionOk="0" h="114300" w="114300">
                    <a:moveTo>
                      <a:pt x="110014" y="58579"/>
                    </a:moveTo>
                    <a:cubicBezTo>
                      <a:pt x="110014" y="86986"/>
                      <a:pt x="86986" y="110014"/>
                      <a:pt x="58579" y="110014"/>
                    </a:cubicBezTo>
                    <a:cubicBezTo>
                      <a:pt x="30172" y="110014"/>
                      <a:pt x="7144" y="86986"/>
                      <a:pt x="7144" y="58579"/>
                    </a:cubicBezTo>
                    <a:cubicBezTo>
                      <a:pt x="7144" y="30172"/>
                      <a:pt x="30172" y="7144"/>
                      <a:pt x="58579" y="7144"/>
                    </a:cubicBezTo>
                    <a:cubicBezTo>
                      <a:pt x="86986" y="7144"/>
                      <a:pt x="110014" y="30172"/>
                      <a:pt x="110014" y="5857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14" name="Google Shape;714;p37"/>
              <p:cNvSpPr/>
              <p:nvPr/>
            </p:nvSpPr>
            <p:spPr>
              <a:xfrm>
                <a:off x="3769519" y="3483768"/>
                <a:ext cx="114300" cy="114300"/>
              </a:xfrm>
              <a:custGeom>
                <a:rect b="b" l="l" r="r" t="t"/>
                <a:pathLst>
                  <a:path extrusionOk="0" h="114300" w="114300">
                    <a:moveTo>
                      <a:pt x="110014" y="58579"/>
                    </a:moveTo>
                    <a:cubicBezTo>
                      <a:pt x="110014" y="86985"/>
                      <a:pt x="86986" y="110014"/>
                      <a:pt x="58579" y="110014"/>
                    </a:cubicBezTo>
                    <a:cubicBezTo>
                      <a:pt x="30172" y="110014"/>
                      <a:pt x="7144" y="86985"/>
                      <a:pt x="7144" y="58579"/>
                    </a:cubicBezTo>
                    <a:cubicBezTo>
                      <a:pt x="7144" y="30172"/>
                      <a:pt x="30172" y="7144"/>
                      <a:pt x="58579" y="7144"/>
                    </a:cubicBezTo>
                    <a:cubicBezTo>
                      <a:pt x="86986" y="7144"/>
                      <a:pt x="110014" y="30172"/>
                      <a:pt x="110014" y="5857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15" name="Google Shape;715;p37"/>
              <p:cNvSpPr/>
              <p:nvPr/>
            </p:nvSpPr>
            <p:spPr>
              <a:xfrm>
                <a:off x="3769519" y="3686651"/>
                <a:ext cx="114300" cy="114300"/>
              </a:xfrm>
              <a:custGeom>
                <a:rect b="b" l="l" r="r" t="t"/>
                <a:pathLst>
                  <a:path extrusionOk="0" h="114300" w="114300">
                    <a:moveTo>
                      <a:pt x="110014" y="58579"/>
                    </a:moveTo>
                    <a:cubicBezTo>
                      <a:pt x="110014" y="86986"/>
                      <a:pt x="86986" y="110014"/>
                      <a:pt x="58579" y="110014"/>
                    </a:cubicBezTo>
                    <a:cubicBezTo>
                      <a:pt x="30172" y="110014"/>
                      <a:pt x="7144" y="86986"/>
                      <a:pt x="7144" y="58579"/>
                    </a:cubicBezTo>
                    <a:cubicBezTo>
                      <a:pt x="7144" y="30172"/>
                      <a:pt x="30172" y="7144"/>
                      <a:pt x="58579" y="7144"/>
                    </a:cubicBezTo>
                    <a:cubicBezTo>
                      <a:pt x="86986" y="7144"/>
                      <a:pt x="110014" y="30172"/>
                      <a:pt x="110014" y="5857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16" name="Google Shape;716;p37"/>
              <p:cNvSpPr/>
              <p:nvPr/>
            </p:nvSpPr>
            <p:spPr>
              <a:xfrm>
                <a:off x="3769519" y="3888581"/>
                <a:ext cx="114300" cy="114300"/>
              </a:xfrm>
              <a:custGeom>
                <a:rect b="b" l="l" r="r" t="t"/>
                <a:pathLst>
                  <a:path extrusionOk="0" h="114300" w="114300">
                    <a:moveTo>
                      <a:pt x="110014" y="58579"/>
                    </a:moveTo>
                    <a:cubicBezTo>
                      <a:pt x="110014" y="86985"/>
                      <a:pt x="86986" y="110014"/>
                      <a:pt x="58579" y="110014"/>
                    </a:cubicBezTo>
                    <a:cubicBezTo>
                      <a:pt x="30172" y="110014"/>
                      <a:pt x="7144" y="86985"/>
                      <a:pt x="7144" y="58579"/>
                    </a:cubicBezTo>
                    <a:cubicBezTo>
                      <a:pt x="7144" y="30172"/>
                      <a:pt x="30172" y="7144"/>
                      <a:pt x="58579" y="7144"/>
                    </a:cubicBezTo>
                    <a:cubicBezTo>
                      <a:pt x="86986" y="7144"/>
                      <a:pt x="110014" y="30172"/>
                      <a:pt x="110014" y="5857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17" name="Google Shape;717;p37"/>
              <p:cNvSpPr/>
              <p:nvPr/>
            </p:nvSpPr>
            <p:spPr>
              <a:xfrm>
                <a:off x="3769519" y="4090511"/>
                <a:ext cx="114300" cy="114300"/>
              </a:xfrm>
              <a:custGeom>
                <a:rect b="b" l="l" r="r" t="t"/>
                <a:pathLst>
                  <a:path extrusionOk="0" h="114300" w="114300">
                    <a:moveTo>
                      <a:pt x="110014" y="58579"/>
                    </a:moveTo>
                    <a:cubicBezTo>
                      <a:pt x="110014" y="86986"/>
                      <a:pt x="86986" y="110014"/>
                      <a:pt x="58579" y="110014"/>
                    </a:cubicBezTo>
                    <a:cubicBezTo>
                      <a:pt x="30172" y="110014"/>
                      <a:pt x="7144" y="86986"/>
                      <a:pt x="7144" y="58579"/>
                    </a:cubicBezTo>
                    <a:cubicBezTo>
                      <a:pt x="7144" y="30172"/>
                      <a:pt x="30172" y="7144"/>
                      <a:pt x="58579" y="7144"/>
                    </a:cubicBezTo>
                    <a:cubicBezTo>
                      <a:pt x="86986" y="7144"/>
                      <a:pt x="110014" y="30172"/>
                      <a:pt x="110014" y="5857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18" name="Google Shape;718;p37"/>
              <p:cNvSpPr/>
              <p:nvPr/>
            </p:nvSpPr>
            <p:spPr>
              <a:xfrm>
                <a:off x="3769519" y="4292441"/>
                <a:ext cx="114300" cy="114300"/>
              </a:xfrm>
              <a:custGeom>
                <a:rect b="b" l="l" r="r" t="t"/>
                <a:pathLst>
                  <a:path extrusionOk="0" h="114300" w="114300">
                    <a:moveTo>
                      <a:pt x="110014" y="58579"/>
                    </a:moveTo>
                    <a:cubicBezTo>
                      <a:pt x="110014" y="86985"/>
                      <a:pt x="86986" y="110014"/>
                      <a:pt x="58579" y="110014"/>
                    </a:cubicBezTo>
                    <a:cubicBezTo>
                      <a:pt x="30172" y="110014"/>
                      <a:pt x="7144" y="86985"/>
                      <a:pt x="7144" y="58579"/>
                    </a:cubicBezTo>
                    <a:cubicBezTo>
                      <a:pt x="7144" y="30172"/>
                      <a:pt x="30172" y="7144"/>
                      <a:pt x="58579" y="7144"/>
                    </a:cubicBezTo>
                    <a:cubicBezTo>
                      <a:pt x="86986" y="7144"/>
                      <a:pt x="110014" y="30172"/>
                      <a:pt x="110014" y="5857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19" name="Google Shape;719;p37"/>
              <p:cNvSpPr/>
              <p:nvPr/>
            </p:nvSpPr>
            <p:spPr>
              <a:xfrm>
                <a:off x="3769519" y="4495323"/>
                <a:ext cx="114300" cy="114300"/>
              </a:xfrm>
              <a:custGeom>
                <a:rect b="b" l="l" r="r" t="t"/>
                <a:pathLst>
                  <a:path extrusionOk="0" h="114300" w="114300">
                    <a:moveTo>
                      <a:pt x="110014" y="58579"/>
                    </a:moveTo>
                    <a:cubicBezTo>
                      <a:pt x="110014" y="86986"/>
                      <a:pt x="86986" y="110014"/>
                      <a:pt x="58579" y="110014"/>
                    </a:cubicBezTo>
                    <a:cubicBezTo>
                      <a:pt x="30172" y="110014"/>
                      <a:pt x="7144" y="86986"/>
                      <a:pt x="7144" y="58579"/>
                    </a:cubicBezTo>
                    <a:cubicBezTo>
                      <a:pt x="7144" y="30172"/>
                      <a:pt x="30172" y="7144"/>
                      <a:pt x="58579" y="7144"/>
                    </a:cubicBezTo>
                    <a:cubicBezTo>
                      <a:pt x="86986" y="7144"/>
                      <a:pt x="110014" y="30172"/>
                      <a:pt x="110014" y="5857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20" name="Google Shape;720;p37"/>
              <p:cNvSpPr/>
              <p:nvPr/>
            </p:nvSpPr>
            <p:spPr>
              <a:xfrm>
                <a:off x="3565684" y="2269331"/>
                <a:ext cx="114300" cy="114300"/>
              </a:xfrm>
              <a:custGeom>
                <a:rect b="b" l="l" r="r" t="t"/>
                <a:pathLst>
                  <a:path extrusionOk="0" h="114300" w="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21" name="Google Shape;721;p37"/>
              <p:cNvSpPr/>
              <p:nvPr/>
            </p:nvSpPr>
            <p:spPr>
              <a:xfrm>
                <a:off x="3565684" y="2471261"/>
                <a:ext cx="114300" cy="114300"/>
              </a:xfrm>
              <a:custGeom>
                <a:rect b="b" l="l" r="r" t="t"/>
                <a:pathLst>
                  <a:path extrusionOk="0" h="114300" w="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22" name="Google Shape;722;p37"/>
              <p:cNvSpPr/>
              <p:nvPr/>
            </p:nvSpPr>
            <p:spPr>
              <a:xfrm>
                <a:off x="3565684" y="2673191"/>
                <a:ext cx="114300" cy="114300"/>
              </a:xfrm>
              <a:custGeom>
                <a:rect b="b" l="l" r="r" t="t"/>
                <a:pathLst>
                  <a:path extrusionOk="0" h="114300" w="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23" name="Google Shape;723;p37"/>
              <p:cNvSpPr/>
              <p:nvPr/>
            </p:nvSpPr>
            <p:spPr>
              <a:xfrm>
                <a:off x="3565684" y="2876073"/>
                <a:ext cx="114300" cy="114300"/>
              </a:xfrm>
              <a:custGeom>
                <a:rect b="b" l="l" r="r" t="t"/>
                <a:pathLst>
                  <a:path extrusionOk="0" h="114300" w="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24" name="Google Shape;724;p37"/>
              <p:cNvSpPr/>
              <p:nvPr/>
            </p:nvSpPr>
            <p:spPr>
              <a:xfrm>
                <a:off x="3565684" y="3078003"/>
                <a:ext cx="114300" cy="114300"/>
              </a:xfrm>
              <a:custGeom>
                <a:rect b="b" l="l" r="r" t="t"/>
                <a:pathLst>
                  <a:path extrusionOk="0" h="114300" w="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25" name="Google Shape;725;p37"/>
              <p:cNvSpPr/>
              <p:nvPr/>
            </p:nvSpPr>
            <p:spPr>
              <a:xfrm>
                <a:off x="3565684" y="3279933"/>
                <a:ext cx="114300" cy="114300"/>
              </a:xfrm>
              <a:custGeom>
                <a:rect b="b" l="l" r="r" t="t"/>
                <a:pathLst>
                  <a:path extrusionOk="0" h="114300" w="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26" name="Google Shape;726;p37"/>
              <p:cNvSpPr/>
              <p:nvPr/>
            </p:nvSpPr>
            <p:spPr>
              <a:xfrm>
                <a:off x="3565684" y="3481863"/>
                <a:ext cx="114300" cy="114300"/>
              </a:xfrm>
              <a:custGeom>
                <a:rect b="b" l="l" r="r" t="t"/>
                <a:pathLst>
                  <a:path extrusionOk="0" h="114300" w="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27" name="Google Shape;727;p37"/>
              <p:cNvSpPr/>
              <p:nvPr/>
            </p:nvSpPr>
            <p:spPr>
              <a:xfrm>
                <a:off x="3565684" y="3684746"/>
                <a:ext cx="114300" cy="114300"/>
              </a:xfrm>
              <a:custGeom>
                <a:rect b="b" l="l" r="r" t="t"/>
                <a:pathLst>
                  <a:path extrusionOk="0" h="114300" w="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28" name="Google Shape;728;p37"/>
              <p:cNvSpPr/>
              <p:nvPr/>
            </p:nvSpPr>
            <p:spPr>
              <a:xfrm>
                <a:off x="3565684" y="3886676"/>
                <a:ext cx="114300" cy="114300"/>
              </a:xfrm>
              <a:custGeom>
                <a:rect b="b" l="l" r="r" t="t"/>
                <a:pathLst>
                  <a:path extrusionOk="0" h="114300" w="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29" name="Google Shape;729;p37"/>
              <p:cNvSpPr/>
              <p:nvPr/>
            </p:nvSpPr>
            <p:spPr>
              <a:xfrm>
                <a:off x="3565684" y="4088606"/>
                <a:ext cx="114300" cy="114300"/>
              </a:xfrm>
              <a:custGeom>
                <a:rect b="b" l="l" r="r" t="t"/>
                <a:pathLst>
                  <a:path extrusionOk="0" h="114300" w="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30" name="Google Shape;730;p37"/>
              <p:cNvSpPr/>
              <p:nvPr/>
            </p:nvSpPr>
            <p:spPr>
              <a:xfrm>
                <a:off x="3565684" y="4290536"/>
                <a:ext cx="114300" cy="114300"/>
              </a:xfrm>
              <a:custGeom>
                <a:rect b="b" l="l" r="r" t="t"/>
                <a:pathLst>
                  <a:path extrusionOk="0" h="114300" w="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31" name="Google Shape;731;p37"/>
              <p:cNvSpPr/>
              <p:nvPr/>
            </p:nvSpPr>
            <p:spPr>
              <a:xfrm>
                <a:off x="3565684" y="4493418"/>
                <a:ext cx="114300" cy="114300"/>
              </a:xfrm>
              <a:custGeom>
                <a:rect b="b" l="l" r="r" t="t"/>
                <a:pathLst>
                  <a:path extrusionOk="0" h="114300" w="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32" name="Google Shape;732;p37"/>
              <p:cNvSpPr/>
              <p:nvPr/>
            </p:nvSpPr>
            <p:spPr>
              <a:xfrm>
                <a:off x="3360896" y="2267426"/>
                <a:ext cx="123825" cy="123825"/>
              </a:xfrm>
              <a:custGeom>
                <a:rect b="b" l="l" r="r" t="t"/>
                <a:pathLst>
                  <a:path extrusionOk="0" h="123825" w="123825">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33" name="Google Shape;733;p37"/>
              <p:cNvSpPr/>
              <p:nvPr/>
            </p:nvSpPr>
            <p:spPr>
              <a:xfrm>
                <a:off x="3360896" y="2469356"/>
                <a:ext cx="123825" cy="123825"/>
              </a:xfrm>
              <a:custGeom>
                <a:rect b="b" l="l" r="r" t="t"/>
                <a:pathLst>
                  <a:path extrusionOk="0" h="123825" w="123825">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34" name="Google Shape;734;p37"/>
              <p:cNvSpPr/>
              <p:nvPr/>
            </p:nvSpPr>
            <p:spPr>
              <a:xfrm>
                <a:off x="3360896" y="2671286"/>
                <a:ext cx="123825" cy="123825"/>
              </a:xfrm>
              <a:custGeom>
                <a:rect b="b" l="l" r="r" t="t"/>
                <a:pathLst>
                  <a:path extrusionOk="0" h="123825" w="123825">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35" name="Google Shape;735;p37"/>
              <p:cNvSpPr/>
              <p:nvPr/>
            </p:nvSpPr>
            <p:spPr>
              <a:xfrm>
                <a:off x="3361849" y="2874168"/>
                <a:ext cx="123825" cy="123825"/>
              </a:xfrm>
              <a:custGeom>
                <a:rect b="b" l="l" r="r" t="t"/>
                <a:pathLst>
                  <a:path extrusionOk="0" h="123825" w="123825">
                    <a:moveTo>
                      <a:pt x="7144" y="62389"/>
                    </a:moveTo>
                    <a:cubicBezTo>
                      <a:pt x="7144" y="92869"/>
                      <a:pt x="31909" y="117634"/>
                      <a:pt x="62389" y="117634"/>
                    </a:cubicBezTo>
                    <a:cubicBezTo>
                      <a:pt x="92869" y="117634"/>
                      <a:pt x="117634" y="92869"/>
                      <a:pt x="117634" y="62389"/>
                    </a:cubicBezTo>
                    <a:cubicBezTo>
                      <a:pt x="117634" y="31909"/>
                      <a:pt x="92869" y="7144"/>
                      <a:pt x="62389" y="7144"/>
                    </a:cubicBezTo>
                    <a:cubicBezTo>
                      <a:pt x="31909" y="7144"/>
                      <a:pt x="7144" y="31909"/>
                      <a:pt x="7144" y="6238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36" name="Google Shape;736;p37"/>
              <p:cNvSpPr/>
              <p:nvPr/>
            </p:nvSpPr>
            <p:spPr>
              <a:xfrm>
                <a:off x="3360896" y="3076098"/>
                <a:ext cx="123825" cy="123825"/>
              </a:xfrm>
              <a:custGeom>
                <a:rect b="b" l="l" r="r" t="t"/>
                <a:pathLst>
                  <a:path extrusionOk="0" h="123825" w="123825">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37" name="Google Shape;737;p37"/>
              <p:cNvSpPr/>
              <p:nvPr/>
            </p:nvSpPr>
            <p:spPr>
              <a:xfrm>
                <a:off x="3360896" y="3278028"/>
                <a:ext cx="123825" cy="123825"/>
              </a:xfrm>
              <a:custGeom>
                <a:rect b="b" l="l" r="r" t="t"/>
                <a:pathLst>
                  <a:path extrusionOk="0" h="123825" w="123825">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38" name="Google Shape;738;p37"/>
              <p:cNvSpPr/>
              <p:nvPr/>
            </p:nvSpPr>
            <p:spPr>
              <a:xfrm>
                <a:off x="3360896" y="3479958"/>
                <a:ext cx="123825" cy="123825"/>
              </a:xfrm>
              <a:custGeom>
                <a:rect b="b" l="l" r="r" t="t"/>
                <a:pathLst>
                  <a:path extrusionOk="0" h="123825" w="123825">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39" name="Google Shape;739;p37"/>
              <p:cNvSpPr/>
              <p:nvPr/>
            </p:nvSpPr>
            <p:spPr>
              <a:xfrm>
                <a:off x="3360896" y="3682841"/>
                <a:ext cx="123825" cy="123825"/>
              </a:xfrm>
              <a:custGeom>
                <a:rect b="b" l="l" r="r" t="t"/>
                <a:pathLst>
                  <a:path extrusionOk="0" h="123825" w="123825">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40" name="Google Shape;740;p37"/>
              <p:cNvSpPr/>
              <p:nvPr/>
            </p:nvSpPr>
            <p:spPr>
              <a:xfrm>
                <a:off x="3360896" y="3884771"/>
                <a:ext cx="123825" cy="123825"/>
              </a:xfrm>
              <a:custGeom>
                <a:rect b="b" l="l" r="r" t="t"/>
                <a:pathLst>
                  <a:path extrusionOk="0" h="123825" w="123825">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41" name="Google Shape;741;p37"/>
              <p:cNvSpPr/>
              <p:nvPr/>
            </p:nvSpPr>
            <p:spPr>
              <a:xfrm>
                <a:off x="3361849" y="4086701"/>
                <a:ext cx="123825" cy="123825"/>
              </a:xfrm>
              <a:custGeom>
                <a:rect b="b" l="l" r="r" t="t"/>
                <a:pathLst>
                  <a:path extrusionOk="0" h="123825" w="123825">
                    <a:moveTo>
                      <a:pt x="7144" y="62389"/>
                    </a:moveTo>
                    <a:cubicBezTo>
                      <a:pt x="7144" y="92869"/>
                      <a:pt x="31909" y="117634"/>
                      <a:pt x="62389" y="117634"/>
                    </a:cubicBezTo>
                    <a:cubicBezTo>
                      <a:pt x="92869" y="117634"/>
                      <a:pt x="117634" y="92869"/>
                      <a:pt x="117634" y="62389"/>
                    </a:cubicBezTo>
                    <a:cubicBezTo>
                      <a:pt x="117634" y="31909"/>
                      <a:pt x="92869" y="7144"/>
                      <a:pt x="62389" y="7144"/>
                    </a:cubicBezTo>
                    <a:cubicBezTo>
                      <a:pt x="31909" y="7144"/>
                      <a:pt x="7144" y="31909"/>
                      <a:pt x="7144" y="6238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42" name="Google Shape;742;p37"/>
              <p:cNvSpPr/>
              <p:nvPr/>
            </p:nvSpPr>
            <p:spPr>
              <a:xfrm>
                <a:off x="3360896" y="4288631"/>
                <a:ext cx="123825" cy="123825"/>
              </a:xfrm>
              <a:custGeom>
                <a:rect b="b" l="l" r="r" t="t"/>
                <a:pathLst>
                  <a:path extrusionOk="0" h="123825" w="123825">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43" name="Google Shape;743;p37"/>
              <p:cNvSpPr/>
              <p:nvPr/>
            </p:nvSpPr>
            <p:spPr>
              <a:xfrm>
                <a:off x="3360896" y="4491513"/>
                <a:ext cx="123825" cy="123825"/>
              </a:xfrm>
              <a:custGeom>
                <a:rect b="b" l="l" r="r" t="t"/>
                <a:pathLst>
                  <a:path extrusionOk="0" h="123825" w="123825">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44" name="Google Shape;744;p37"/>
              <p:cNvSpPr/>
              <p:nvPr/>
            </p:nvSpPr>
            <p:spPr>
              <a:xfrm>
                <a:off x="3158014" y="2266473"/>
                <a:ext cx="123825" cy="123825"/>
              </a:xfrm>
              <a:custGeom>
                <a:rect b="b" l="l" r="r" t="t"/>
                <a:pathLst>
                  <a:path extrusionOk="0" h="123825" w="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45" name="Google Shape;745;p37"/>
              <p:cNvSpPr/>
              <p:nvPr/>
            </p:nvSpPr>
            <p:spPr>
              <a:xfrm>
                <a:off x="3158014" y="2468403"/>
                <a:ext cx="123825" cy="123825"/>
              </a:xfrm>
              <a:custGeom>
                <a:rect b="b" l="l" r="r" t="t"/>
                <a:pathLst>
                  <a:path extrusionOk="0" h="123825" w="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46" name="Google Shape;746;p37"/>
              <p:cNvSpPr/>
              <p:nvPr/>
            </p:nvSpPr>
            <p:spPr>
              <a:xfrm>
                <a:off x="3158014" y="2670333"/>
                <a:ext cx="123825" cy="123825"/>
              </a:xfrm>
              <a:custGeom>
                <a:rect b="b" l="l" r="r" t="t"/>
                <a:pathLst>
                  <a:path extrusionOk="0" h="123825" w="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47" name="Google Shape;747;p37"/>
              <p:cNvSpPr/>
              <p:nvPr/>
            </p:nvSpPr>
            <p:spPr>
              <a:xfrm>
                <a:off x="3158014" y="2873216"/>
                <a:ext cx="123825" cy="123825"/>
              </a:xfrm>
              <a:custGeom>
                <a:rect b="b" l="l" r="r" t="t"/>
                <a:pathLst>
                  <a:path extrusionOk="0" h="123825" w="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48" name="Google Shape;748;p37"/>
              <p:cNvSpPr/>
              <p:nvPr/>
            </p:nvSpPr>
            <p:spPr>
              <a:xfrm>
                <a:off x="3158014" y="3075146"/>
                <a:ext cx="123825" cy="123825"/>
              </a:xfrm>
              <a:custGeom>
                <a:rect b="b" l="l" r="r" t="t"/>
                <a:pathLst>
                  <a:path extrusionOk="0" h="123825" w="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49" name="Google Shape;749;p37"/>
              <p:cNvSpPr/>
              <p:nvPr/>
            </p:nvSpPr>
            <p:spPr>
              <a:xfrm>
                <a:off x="3158014" y="3277076"/>
                <a:ext cx="123825" cy="123825"/>
              </a:xfrm>
              <a:custGeom>
                <a:rect b="b" l="l" r="r" t="t"/>
                <a:pathLst>
                  <a:path extrusionOk="0" h="123825" w="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50" name="Google Shape;750;p37"/>
              <p:cNvSpPr/>
              <p:nvPr/>
            </p:nvSpPr>
            <p:spPr>
              <a:xfrm>
                <a:off x="3158014" y="3479006"/>
                <a:ext cx="123825" cy="123825"/>
              </a:xfrm>
              <a:custGeom>
                <a:rect b="b" l="l" r="r" t="t"/>
                <a:pathLst>
                  <a:path extrusionOk="0" h="123825" w="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51" name="Google Shape;751;p37"/>
              <p:cNvSpPr/>
              <p:nvPr/>
            </p:nvSpPr>
            <p:spPr>
              <a:xfrm>
                <a:off x="3158014" y="3681888"/>
                <a:ext cx="123825" cy="123825"/>
              </a:xfrm>
              <a:custGeom>
                <a:rect b="b" l="l" r="r" t="t"/>
                <a:pathLst>
                  <a:path extrusionOk="0" h="123825" w="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52" name="Google Shape;752;p37"/>
              <p:cNvSpPr/>
              <p:nvPr/>
            </p:nvSpPr>
            <p:spPr>
              <a:xfrm>
                <a:off x="3158014" y="3883818"/>
                <a:ext cx="123825" cy="123825"/>
              </a:xfrm>
              <a:custGeom>
                <a:rect b="b" l="l" r="r" t="t"/>
                <a:pathLst>
                  <a:path extrusionOk="0" h="123825" w="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53" name="Google Shape;753;p37"/>
              <p:cNvSpPr/>
              <p:nvPr/>
            </p:nvSpPr>
            <p:spPr>
              <a:xfrm>
                <a:off x="3158014" y="4085748"/>
                <a:ext cx="123825" cy="123825"/>
              </a:xfrm>
              <a:custGeom>
                <a:rect b="b" l="l" r="r" t="t"/>
                <a:pathLst>
                  <a:path extrusionOk="0" h="123825" w="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54" name="Google Shape;754;p37"/>
              <p:cNvSpPr/>
              <p:nvPr/>
            </p:nvSpPr>
            <p:spPr>
              <a:xfrm>
                <a:off x="3158014" y="4287678"/>
                <a:ext cx="123825" cy="123825"/>
              </a:xfrm>
              <a:custGeom>
                <a:rect b="b" l="l" r="r" t="t"/>
                <a:pathLst>
                  <a:path extrusionOk="0" h="123825" w="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55" name="Google Shape;755;p37"/>
              <p:cNvSpPr/>
              <p:nvPr/>
            </p:nvSpPr>
            <p:spPr>
              <a:xfrm>
                <a:off x="3158014" y="4490561"/>
                <a:ext cx="123825" cy="123825"/>
              </a:xfrm>
              <a:custGeom>
                <a:rect b="b" l="l" r="r" t="t"/>
                <a:pathLst>
                  <a:path extrusionOk="0" h="123825" w="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56" name="Google Shape;756;p37"/>
              <p:cNvSpPr/>
              <p:nvPr/>
            </p:nvSpPr>
            <p:spPr>
              <a:xfrm>
                <a:off x="2954179" y="2264568"/>
                <a:ext cx="123825" cy="123825"/>
              </a:xfrm>
              <a:custGeom>
                <a:rect b="b" l="l" r="r" t="t"/>
                <a:pathLst>
                  <a:path extrusionOk="0" h="123825" w="123825">
                    <a:moveTo>
                      <a:pt x="123349" y="65246"/>
                    </a:moveTo>
                    <a:cubicBezTo>
                      <a:pt x="123349" y="97335"/>
                      <a:pt x="97335" y="123349"/>
                      <a:pt x="65246" y="123349"/>
                    </a:cubicBezTo>
                    <a:cubicBezTo>
                      <a:pt x="33157" y="123349"/>
                      <a:pt x="7144" y="97335"/>
                      <a:pt x="7144" y="65246"/>
                    </a:cubicBezTo>
                    <a:cubicBezTo>
                      <a:pt x="7144" y="33157"/>
                      <a:pt x="33157" y="7144"/>
                      <a:pt x="65246" y="7144"/>
                    </a:cubicBezTo>
                    <a:cubicBezTo>
                      <a:pt x="97335" y="7144"/>
                      <a:pt x="123349" y="33157"/>
                      <a:pt x="123349" y="6524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57" name="Google Shape;757;p37"/>
              <p:cNvSpPr/>
              <p:nvPr/>
            </p:nvSpPr>
            <p:spPr>
              <a:xfrm>
                <a:off x="2954179" y="2466498"/>
                <a:ext cx="123825" cy="123825"/>
              </a:xfrm>
              <a:custGeom>
                <a:rect b="b" l="l" r="r" t="t"/>
                <a:pathLst>
                  <a:path extrusionOk="0" h="123825" w="123825">
                    <a:moveTo>
                      <a:pt x="123349" y="65246"/>
                    </a:moveTo>
                    <a:cubicBezTo>
                      <a:pt x="123349" y="97335"/>
                      <a:pt x="97335" y="123349"/>
                      <a:pt x="65246" y="123349"/>
                    </a:cubicBezTo>
                    <a:cubicBezTo>
                      <a:pt x="33157" y="123349"/>
                      <a:pt x="7144" y="97335"/>
                      <a:pt x="7144" y="65246"/>
                    </a:cubicBezTo>
                    <a:cubicBezTo>
                      <a:pt x="7144" y="33157"/>
                      <a:pt x="33157" y="7144"/>
                      <a:pt x="65246" y="7144"/>
                    </a:cubicBezTo>
                    <a:cubicBezTo>
                      <a:pt x="97335" y="7144"/>
                      <a:pt x="123349" y="33157"/>
                      <a:pt x="123349" y="6524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58" name="Google Shape;758;p37"/>
              <p:cNvSpPr/>
              <p:nvPr/>
            </p:nvSpPr>
            <p:spPr>
              <a:xfrm>
                <a:off x="2954179" y="2668428"/>
                <a:ext cx="123825" cy="123825"/>
              </a:xfrm>
              <a:custGeom>
                <a:rect b="b" l="l" r="r" t="t"/>
                <a:pathLst>
                  <a:path extrusionOk="0" h="123825" w="123825">
                    <a:moveTo>
                      <a:pt x="123349" y="65246"/>
                    </a:moveTo>
                    <a:cubicBezTo>
                      <a:pt x="123349" y="97335"/>
                      <a:pt x="97335" y="123349"/>
                      <a:pt x="65246" y="123349"/>
                    </a:cubicBezTo>
                    <a:cubicBezTo>
                      <a:pt x="33157" y="123349"/>
                      <a:pt x="7144" y="97335"/>
                      <a:pt x="7144" y="65246"/>
                    </a:cubicBezTo>
                    <a:cubicBezTo>
                      <a:pt x="7144" y="33157"/>
                      <a:pt x="33157" y="7144"/>
                      <a:pt x="65246" y="7144"/>
                    </a:cubicBezTo>
                    <a:cubicBezTo>
                      <a:pt x="97335" y="7144"/>
                      <a:pt x="123349" y="33157"/>
                      <a:pt x="123349" y="6524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59" name="Google Shape;759;p37"/>
              <p:cNvSpPr/>
              <p:nvPr/>
            </p:nvSpPr>
            <p:spPr>
              <a:xfrm>
                <a:off x="2954179" y="2871311"/>
                <a:ext cx="123825" cy="123825"/>
              </a:xfrm>
              <a:custGeom>
                <a:rect b="b" l="l" r="r" t="t"/>
                <a:pathLst>
                  <a:path extrusionOk="0" h="123825" w="123825">
                    <a:moveTo>
                      <a:pt x="123349" y="65246"/>
                    </a:moveTo>
                    <a:cubicBezTo>
                      <a:pt x="123349" y="97335"/>
                      <a:pt x="97335" y="123349"/>
                      <a:pt x="65246" y="123349"/>
                    </a:cubicBezTo>
                    <a:cubicBezTo>
                      <a:pt x="33157" y="123349"/>
                      <a:pt x="7144" y="97335"/>
                      <a:pt x="7144" y="65246"/>
                    </a:cubicBezTo>
                    <a:cubicBezTo>
                      <a:pt x="7144" y="33157"/>
                      <a:pt x="33157" y="7144"/>
                      <a:pt x="65246" y="7144"/>
                    </a:cubicBezTo>
                    <a:cubicBezTo>
                      <a:pt x="97335" y="7144"/>
                      <a:pt x="123349" y="33157"/>
                      <a:pt x="123349" y="6524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60" name="Google Shape;760;p37"/>
              <p:cNvSpPr/>
              <p:nvPr/>
            </p:nvSpPr>
            <p:spPr>
              <a:xfrm>
                <a:off x="2954179" y="3073241"/>
                <a:ext cx="123825" cy="123825"/>
              </a:xfrm>
              <a:custGeom>
                <a:rect b="b" l="l" r="r" t="t"/>
                <a:pathLst>
                  <a:path extrusionOk="0" h="123825" w="123825">
                    <a:moveTo>
                      <a:pt x="123349" y="65246"/>
                    </a:moveTo>
                    <a:cubicBezTo>
                      <a:pt x="123349" y="97335"/>
                      <a:pt x="97335" y="123349"/>
                      <a:pt x="65246" y="123349"/>
                    </a:cubicBezTo>
                    <a:cubicBezTo>
                      <a:pt x="33157" y="123349"/>
                      <a:pt x="7144" y="97336"/>
                      <a:pt x="7144" y="65246"/>
                    </a:cubicBezTo>
                    <a:cubicBezTo>
                      <a:pt x="7144" y="33157"/>
                      <a:pt x="33157" y="7144"/>
                      <a:pt x="65246" y="7144"/>
                    </a:cubicBezTo>
                    <a:cubicBezTo>
                      <a:pt x="97335" y="7144"/>
                      <a:pt x="123349" y="33157"/>
                      <a:pt x="123349" y="6524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61" name="Google Shape;761;p37"/>
              <p:cNvSpPr/>
              <p:nvPr/>
            </p:nvSpPr>
            <p:spPr>
              <a:xfrm>
                <a:off x="2954179" y="3275171"/>
                <a:ext cx="123825" cy="123825"/>
              </a:xfrm>
              <a:custGeom>
                <a:rect b="b" l="l" r="r" t="t"/>
                <a:pathLst>
                  <a:path extrusionOk="0" h="123825" w="123825">
                    <a:moveTo>
                      <a:pt x="123349" y="65246"/>
                    </a:moveTo>
                    <a:cubicBezTo>
                      <a:pt x="123349" y="97335"/>
                      <a:pt x="97335" y="123349"/>
                      <a:pt x="65246" y="123349"/>
                    </a:cubicBezTo>
                    <a:cubicBezTo>
                      <a:pt x="33157" y="123349"/>
                      <a:pt x="7144" y="97336"/>
                      <a:pt x="7144" y="65246"/>
                    </a:cubicBezTo>
                    <a:cubicBezTo>
                      <a:pt x="7144" y="33157"/>
                      <a:pt x="33157" y="7144"/>
                      <a:pt x="65246" y="7144"/>
                    </a:cubicBezTo>
                    <a:cubicBezTo>
                      <a:pt x="97335" y="7144"/>
                      <a:pt x="123349" y="33157"/>
                      <a:pt x="123349" y="6524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62" name="Google Shape;762;p37"/>
              <p:cNvSpPr/>
              <p:nvPr/>
            </p:nvSpPr>
            <p:spPr>
              <a:xfrm>
                <a:off x="2954179" y="3477101"/>
                <a:ext cx="123825" cy="123825"/>
              </a:xfrm>
              <a:custGeom>
                <a:rect b="b" l="l" r="r" t="t"/>
                <a:pathLst>
                  <a:path extrusionOk="0" h="123825" w="123825">
                    <a:moveTo>
                      <a:pt x="123349" y="65246"/>
                    </a:moveTo>
                    <a:cubicBezTo>
                      <a:pt x="123349" y="97335"/>
                      <a:pt x="97335" y="123349"/>
                      <a:pt x="65246" y="123349"/>
                    </a:cubicBezTo>
                    <a:cubicBezTo>
                      <a:pt x="33157" y="123349"/>
                      <a:pt x="7144" y="97336"/>
                      <a:pt x="7144" y="65246"/>
                    </a:cubicBezTo>
                    <a:cubicBezTo>
                      <a:pt x="7144" y="33157"/>
                      <a:pt x="33157" y="7144"/>
                      <a:pt x="65246" y="7144"/>
                    </a:cubicBezTo>
                    <a:cubicBezTo>
                      <a:pt x="97335" y="7144"/>
                      <a:pt x="123349" y="33157"/>
                      <a:pt x="123349" y="6524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63" name="Google Shape;763;p37"/>
              <p:cNvSpPr/>
              <p:nvPr/>
            </p:nvSpPr>
            <p:spPr>
              <a:xfrm>
                <a:off x="2954179" y="3679983"/>
                <a:ext cx="123825" cy="123825"/>
              </a:xfrm>
              <a:custGeom>
                <a:rect b="b" l="l" r="r" t="t"/>
                <a:pathLst>
                  <a:path extrusionOk="0" h="123825" w="123825">
                    <a:moveTo>
                      <a:pt x="123349" y="65246"/>
                    </a:moveTo>
                    <a:cubicBezTo>
                      <a:pt x="123349" y="97335"/>
                      <a:pt x="97335" y="123349"/>
                      <a:pt x="65246" y="123349"/>
                    </a:cubicBezTo>
                    <a:cubicBezTo>
                      <a:pt x="33157" y="123349"/>
                      <a:pt x="7144" y="97336"/>
                      <a:pt x="7144" y="65246"/>
                    </a:cubicBezTo>
                    <a:cubicBezTo>
                      <a:pt x="7144" y="33157"/>
                      <a:pt x="33157" y="7144"/>
                      <a:pt x="65246" y="7144"/>
                    </a:cubicBezTo>
                    <a:cubicBezTo>
                      <a:pt x="97335" y="7144"/>
                      <a:pt x="123349" y="33157"/>
                      <a:pt x="123349" y="6524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64" name="Google Shape;764;p37"/>
              <p:cNvSpPr/>
              <p:nvPr/>
            </p:nvSpPr>
            <p:spPr>
              <a:xfrm>
                <a:off x="2954179" y="3881913"/>
                <a:ext cx="123825" cy="123825"/>
              </a:xfrm>
              <a:custGeom>
                <a:rect b="b" l="l" r="r" t="t"/>
                <a:pathLst>
                  <a:path extrusionOk="0" h="123825" w="123825">
                    <a:moveTo>
                      <a:pt x="123349" y="65246"/>
                    </a:moveTo>
                    <a:cubicBezTo>
                      <a:pt x="123349" y="97335"/>
                      <a:pt x="97335" y="123349"/>
                      <a:pt x="65246" y="123349"/>
                    </a:cubicBezTo>
                    <a:cubicBezTo>
                      <a:pt x="33157" y="123349"/>
                      <a:pt x="7144" y="97336"/>
                      <a:pt x="7144" y="65246"/>
                    </a:cubicBezTo>
                    <a:cubicBezTo>
                      <a:pt x="7144" y="33157"/>
                      <a:pt x="33157" y="7144"/>
                      <a:pt x="65246" y="7144"/>
                    </a:cubicBezTo>
                    <a:cubicBezTo>
                      <a:pt x="97335" y="7144"/>
                      <a:pt x="123349" y="33157"/>
                      <a:pt x="123349" y="6524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65" name="Google Shape;765;p37"/>
              <p:cNvSpPr/>
              <p:nvPr/>
            </p:nvSpPr>
            <p:spPr>
              <a:xfrm>
                <a:off x="2954179" y="4083843"/>
                <a:ext cx="123825" cy="123825"/>
              </a:xfrm>
              <a:custGeom>
                <a:rect b="b" l="l" r="r" t="t"/>
                <a:pathLst>
                  <a:path extrusionOk="0" h="123825" w="123825">
                    <a:moveTo>
                      <a:pt x="7144" y="65246"/>
                    </a:moveTo>
                    <a:cubicBezTo>
                      <a:pt x="7144" y="96679"/>
                      <a:pt x="32861" y="123349"/>
                      <a:pt x="65246" y="123349"/>
                    </a:cubicBezTo>
                    <a:cubicBezTo>
                      <a:pt x="96679" y="123349"/>
                      <a:pt x="123349" y="97631"/>
                      <a:pt x="123349" y="65246"/>
                    </a:cubicBezTo>
                    <a:cubicBezTo>
                      <a:pt x="123349" y="32861"/>
                      <a:pt x="97631" y="7144"/>
                      <a:pt x="65246" y="7144"/>
                    </a:cubicBezTo>
                    <a:cubicBezTo>
                      <a:pt x="32861" y="7144"/>
                      <a:pt x="7144" y="33814"/>
                      <a:pt x="7144" y="6524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66" name="Google Shape;766;p37"/>
              <p:cNvSpPr/>
              <p:nvPr/>
            </p:nvSpPr>
            <p:spPr>
              <a:xfrm>
                <a:off x="2954179" y="4285773"/>
                <a:ext cx="123825" cy="123825"/>
              </a:xfrm>
              <a:custGeom>
                <a:rect b="b" l="l" r="r" t="t"/>
                <a:pathLst>
                  <a:path extrusionOk="0" h="123825" w="123825">
                    <a:moveTo>
                      <a:pt x="123349" y="65246"/>
                    </a:moveTo>
                    <a:cubicBezTo>
                      <a:pt x="123349" y="97335"/>
                      <a:pt x="97335" y="123349"/>
                      <a:pt x="65246" y="123349"/>
                    </a:cubicBezTo>
                    <a:cubicBezTo>
                      <a:pt x="33157" y="123349"/>
                      <a:pt x="7144" y="97335"/>
                      <a:pt x="7144" y="65246"/>
                    </a:cubicBezTo>
                    <a:cubicBezTo>
                      <a:pt x="7144" y="33157"/>
                      <a:pt x="33157" y="7144"/>
                      <a:pt x="65246" y="7144"/>
                    </a:cubicBezTo>
                    <a:cubicBezTo>
                      <a:pt x="97335" y="7144"/>
                      <a:pt x="123349" y="33157"/>
                      <a:pt x="123349" y="6524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67" name="Google Shape;767;p37"/>
              <p:cNvSpPr/>
              <p:nvPr/>
            </p:nvSpPr>
            <p:spPr>
              <a:xfrm>
                <a:off x="2954179" y="4488656"/>
                <a:ext cx="123825" cy="123825"/>
              </a:xfrm>
              <a:custGeom>
                <a:rect b="b" l="l" r="r" t="t"/>
                <a:pathLst>
                  <a:path extrusionOk="0" h="123825" w="123825">
                    <a:moveTo>
                      <a:pt x="123349" y="65246"/>
                    </a:moveTo>
                    <a:cubicBezTo>
                      <a:pt x="123349" y="97335"/>
                      <a:pt x="97335" y="123349"/>
                      <a:pt x="65246" y="123349"/>
                    </a:cubicBezTo>
                    <a:cubicBezTo>
                      <a:pt x="33157" y="123349"/>
                      <a:pt x="7144" y="97336"/>
                      <a:pt x="7144" y="65246"/>
                    </a:cubicBezTo>
                    <a:cubicBezTo>
                      <a:pt x="7144" y="33157"/>
                      <a:pt x="33157" y="7144"/>
                      <a:pt x="65246" y="7144"/>
                    </a:cubicBezTo>
                    <a:cubicBezTo>
                      <a:pt x="97335" y="7144"/>
                      <a:pt x="123349" y="33157"/>
                      <a:pt x="123349" y="6524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68" name="Google Shape;768;p37"/>
              <p:cNvSpPr/>
              <p:nvPr/>
            </p:nvSpPr>
            <p:spPr>
              <a:xfrm>
                <a:off x="2751296" y="2263616"/>
                <a:ext cx="123825" cy="123825"/>
              </a:xfrm>
              <a:custGeom>
                <a:rect b="b" l="l" r="r" t="t"/>
                <a:pathLst>
                  <a:path extrusionOk="0" h="123825" w="123825">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69" name="Google Shape;769;p37"/>
              <p:cNvSpPr/>
              <p:nvPr/>
            </p:nvSpPr>
            <p:spPr>
              <a:xfrm>
                <a:off x="2751296" y="2465546"/>
                <a:ext cx="123825" cy="123825"/>
              </a:xfrm>
              <a:custGeom>
                <a:rect b="b" l="l" r="r" t="t"/>
                <a:pathLst>
                  <a:path extrusionOk="0" h="123825" w="123825">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70" name="Google Shape;770;p37"/>
              <p:cNvSpPr/>
              <p:nvPr/>
            </p:nvSpPr>
            <p:spPr>
              <a:xfrm>
                <a:off x="2751296" y="2667476"/>
                <a:ext cx="123825" cy="123825"/>
              </a:xfrm>
              <a:custGeom>
                <a:rect b="b" l="l" r="r" t="t"/>
                <a:pathLst>
                  <a:path extrusionOk="0" h="123825" w="123825">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71" name="Google Shape;771;p37"/>
              <p:cNvSpPr/>
              <p:nvPr/>
            </p:nvSpPr>
            <p:spPr>
              <a:xfrm>
                <a:off x="2751296" y="2870358"/>
                <a:ext cx="123825" cy="123825"/>
              </a:xfrm>
              <a:custGeom>
                <a:rect b="b" l="l" r="r" t="t"/>
                <a:pathLst>
                  <a:path extrusionOk="0" h="123825" w="123825">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72" name="Google Shape;772;p37"/>
              <p:cNvSpPr/>
              <p:nvPr/>
            </p:nvSpPr>
            <p:spPr>
              <a:xfrm>
                <a:off x="2751296" y="3072288"/>
                <a:ext cx="123825" cy="123825"/>
              </a:xfrm>
              <a:custGeom>
                <a:rect b="b" l="l" r="r" t="t"/>
                <a:pathLst>
                  <a:path extrusionOk="0" h="123825" w="123825">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73" name="Google Shape;773;p37"/>
              <p:cNvSpPr/>
              <p:nvPr/>
            </p:nvSpPr>
            <p:spPr>
              <a:xfrm>
                <a:off x="2751296" y="3274218"/>
                <a:ext cx="123825" cy="123825"/>
              </a:xfrm>
              <a:custGeom>
                <a:rect b="b" l="l" r="r" t="t"/>
                <a:pathLst>
                  <a:path extrusionOk="0" h="123825" w="123825">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74" name="Google Shape;774;p37"/>
              <p:cNvSpPr/>
              <p:nvPr/>
            </p:nvSpPr>
            <p:spPr>
              <a:xfrm>
                <a:off x="2751296" y="3476148"/>
                <a:ext cx="123825" cy="123825"/>
              </a:xfrm>
              <a:custGeom>
                <a:rect b="b" l="l" r="r" t="t"/>
                <a:pathLst>
                  <a:path extrusionOk="0" h="123825" w="123825">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75" name="Google Shape;775;p37"/>
              <p:cNvSpPr/>
              <p:nvPr/>
            </p:nvSpPr>
            <p:spPr>
              <a:xfrm>
                <a:off x="2751296" y="3679031"/>
                <a:ext cx="123825" cy="123825"/>
              </a:xfrm>
              <a:custGeom>
                <a:rect b="b" l="l" r="r" t="t"/>
                <a:pathLst>
                  <a:path extrusionOk="0" h="123825" w="123825">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76" name="Google Shape;776;p37"/>
              <p:cNvSpPr/>
              <p:nvPr/>
            </p:nvSpPr>
            <p:spPr>
              <a:xfrm>
                <a:off x="2751296" y="3880961"/>
                <a:ext cx="123825" cy="123825"/>
              </a:xfrm>
              <a:custGeom>
                <a:rect b="b" l="l" r="r" t="t"/>
                <a:pathLst>
                  <a:path extrusionOk="0" h="123825" w="123825">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77" name="Google Shape;777;p37"/>
              <p:cNvSpPr/>
              <p:nvPr/>
            </p:nvSpPr>
            <p:spPr>
              <a:xfrm>
                <a:off x="2751296" y="4082891"/>
                <a:ext cx="123825" cy="123825"/>
              </a:xfrm>
              <a:custGeom>
                <a:rect b="b" l="l" r="r" t="t"/>
                <a:pathLst>
                  <a:path extrusionOk="0" h="123825" w="123825">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78" name="Google Shape;778;p37"/>
              <p:cNvSpPr/>
              <p:nvPr/>
            </p:nvSpPr>
            <p:spPr>
              <a:xfrm>
                <a:off x="2751296" y="4284821"/>
                <a:ext cx="123825" cy="123825"/>
              </a:xfrm>
              <a:custGeom>
                <a:rect b="b" l="l" r="r" t="t"/>
                <a:pathLst>
                  <a:path extrusionOk="0" h="123825" w="123825">
                    <a:moveTo>
                      <a:pt x="125254" y="66199"/>
                    </a:moveTo>
                    <a:cubicBezTo>
                      <a:pt x="125254" y="98814"/>
                      <a:pt x="98814" y="125254"/>
                      <a:pt x="66199" y="125254"/>
                    </a:cubicBezTo>
                    <a:cubicBezTo>
                      <a:pt x="33584" y="125254"/>
                      <a:pt x="7144" y="98814"/>
                      <a:pt x="7144" y="66199"/>
                    </a:cubicBezTo>
                    <a:cubicBezTo>
                      <a:pt x="7144" y="33583"/>
                      <a:pt x="33584" y="7144"/>
                      <a:pt x="66199" y="7144"/>
                    </a:cubicBezTo>
                    <a:cubicBezTo>
                      <a:pt x="98814" y="7144"/>
                      <a:pt x="125254" y="33583"/>
                      <a:pt x="125254" y="6619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79" name="Google Shape;779;p37"/>
              <p:cNvSpPr/>
              <p:nvPr/>
            </p:nvSpPr>
            <p:spPr>
              <a:xfrm>
                <a:off x="2751296" y="4487703"/>
                <a:ext cx="123825" cy="123825"/>
              </a:xfrm>
              <a:custGeom>
                <a:rect b="b" l="l" r="r" t="t"/>
                <a:pathLst>
                  <a:path extrusionOk="0" h="123825" w="123825">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80" name="Google Shape;780;p37"/>
              <p:cNvSpPr/>
              <p:nvPr/>
            </p:nvSpPr>
            <p:spPr>
              <a:xfrm>
                <a:off x="2546509" y="2261711"/>
                <a:ext cx="133350" cy="133350"/>
              </a:xfrm>
              <a:custGeom>
                <a:rect b="b" l="l" r="r" t="t"/>
                <a:pathLst>
                  <a:path extrusionOk="0" h="133350" w="133350">
                    <a:moveTo>
                      <a:pt x="129064" y="68104"/>
                    </a:moveTo>
                    <a:cubicBezTo>
                      <a:pt x="129064" y="101771"/>
                      <a:pt x="101771" y="129064"/>
                      <a:pt x="68104" y="129064"/>
                    </a:cubicBezTo>
                    <a:cubicBezTo>
                      <a:pt x="34436" y="129064"/>
                      <a:pt x="7144" y="101771"/>
                      <a:pt x="7144" y="68104"/>
                    </a:cubicBezTo>
                    <a:cubicBezTo>
                      <a:pt x="7144" y="34437"/>
                      <a:pt x="34436" y="7144"/>
                      <a:pt x="68104" y="7144"/>
                    </a:cubicBezTo>
                    <a:cubicBezTo>
                      <a:pt x="101771" y="7144"/>
                      <a:pt x="129064" y="34437"/>
                      <a:pt x="129064" y="6810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81" name="Google Shape;781;p37"/>
              <p:cNvSpPr/>
              <p:nvPr/>
            </p:nvSpPr>
            <p:spPr>
              <a:xfrm>
                <a:off x="2546509" y="2463641"/>
                <a:ext cx="133350" cy="133350"/>
              </a:xfrm>
              <a:custGeom>
                <a:rect b="b" l="l" r="r" t="t"/>
                <a:pathLst>
                  <a:path extrusionOk="0" h="133350" w="133350">
                    <a:moveTo>
                      <a:pt x="129064" y="68104"/>
                    </a:moveTo>
                    <a:cubicBezTo>
                      <a:pt x="129064" y="101771"/>
                      <a:pt x="101771" y="129064"/>
                      <a:pt x="68104" y="129064"/>
                    </a:cubicBezTo>
                    <a:cubicBezTo>
                      <a:pt x="34436" y="129064"/>
                      <a:pt x="7144" y="101771"/>
                      <a:pt x="7144" y="68104"/>
                    </a:cubicBezTo>
                    <a:cubicBezTo>
                      <a:pt x="7144" y="34437"/>
                      <a:pt x="34436" y="7144"/>
                      <a:pt x="68104" y="7144"/>
                    </a:cubicBezTo>
                    <a:cubicBezTo>
                      <a:pt x="101771" y="7144"/>
                      <a:pt x="129064" y="34437"/>
                      <a:pt x="129064" y="6810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82" name="Google Shape;782;p37"/>
              <p:cNvSpPr/>
              <p:nvPr/>
            </p:nvSpPr>
            <p:spPr>
              <a:xfrm>
                <a:off x="2546509" y="2665571"/>
                <a:ext cx="133350" cy="133350"/>
              </a:xfrm>
              <a:custGeom>
                <a:rect b="b" l="l" r="r" t="t"/>
                <a:pathLst>
                  <a:path extrusionOk="0" h="133350" w="133350">
                    <a:moveTo>
                      <a:pt x="129064" y="68104"/>
                    </a:moveTo>
                    <a:cubicBezTo>
                      <a:pt x="129064" y="101771"/>
                      <a:pt x="101771" y="129064"/>
                      <a:pt x="68104" y="129064"/>
                    </a:cubicBezTo>
                    <a:cubicBezTo>
                      <a:pt x="34436" y="129064"/>
                      <a:pt x="7144" y="101771"/>
                      <a:pt x="7144" y="68104"/>
                    </a:cubicBezTo>
                    <a:cubicBezTo>
                      <a:pt x="7144" y="34436"/>
                      <a:pt x="34436" y="7144"/>
                      <a:pt x="68104" y="7144"/>
                    </a:cubicBezTo>
                    <a:cubicBezTo>
                      <a:pt x="101771" y="7144"/>
                      <a:pt x="129064" y="34436"/>
                      <a:pt x="129064" y="6810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83" name="Google Shape;783;p37"/>
              <p:cNvSpPr/>
              <p:nvPr/>
            </p:nvSpPr>
            <p:spPr>
              <a:xfrm>
                <a:off x="2546509" y="2868453"/>
                <a:ext cx="133350" cy="133350"/>
              </a:xfrm>
              <a:custGeom>
                <a:rect b="b" l="l" r="r" t="t"/>
                <a:pathLst>
                  <a:path extrusionOk="0" h="133350" w="133350">
                    <a:moveTo>
                      <a:pt x="129064" y="68104"/>
                    </a:moveTo>
                    <a:cubicBezTo>
                      <a:pt x="129064" y="101771"/>
                      <a:pt x="101771" y="129064"/>
                      <a:pt x="68104" y="129064"/>
                    </a:cubicBezTo>
                    <a:cubicBezTo>
                      <a:pt x="34436" y="129064"/>
                      <a:pt x="7144" y="101771"/>
                      <a:pt x="7144" y="68104"/>
                    </a:cubicBezTo>
                    <a:cubicBezTo>
                      <a:pt x="7144" y="34437"/>
                      <a:pt x="34436" y="7144"/>
                      <a:pt x="68104" y="7144"/>
                    </a:cubicBezTo>
                    <a:cubicBezTo>
                      <a:pt x="101771" y="7144"/>
                      <a:pt x="129064" y="34437"/>
                      <a:pt x="129064" y="6810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84" name="Google Shape;784;p37"/>
              <p:cNvSpPr/>
              <p:nvPr/>
            </p:nvSpPr>
            <p:spPr>
              <a:xfrm>
                <a:off x="2546509" y="3070383"/>
                <a:ext cx="133350" cy="133350"/>
              </a:xfrm>
              <a:custGeom>
                <a:rect b="b" l="l" r="r" t="t"/>
                <a:pathLst>
                  <a:path extrusionOk="0" h="133350" w="133350">
                    <a:moveTo>
                      <a:pt x="7144" y="68104"/>
                    </a:moveTo>
                    <a:cubicBezTo>
                      <a:pt x="7144" y="101441"/>
                      <a:pt x="34766" y="129064"/>
                      <a:pt x="68104" y="129064"/>
                    </a:cubicBezTo>
                    <a:cubicBezTo>
                      <a:pt x="101441" y="129064"/>
                      <a:pt x="129064" y="101441"/>
                      <a:pt x="129064" y="68104"/>
                    </a:cubicBezTo>
                    <a:cubicBezTo>
                      <a:pt x="129064" y="34766"/>
                      <a:pt x="101441" y="7144"/>
                      <a:pt x="68104" y="7144"/>
                    </a:cubicBezTo>
                    <a:cubicBezTo>
                      <a:pt x="34766" y="7144"/>
                      <a:pt x="7144" y="33814"/>
                      <a:pt x="7144" y="6810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85" name="Google Shape;785;p37"/>
              <p:cNvSpPr/>
              <p:nvPr/>
            </p:nvSpPr>
            <p:spPr>
              <a:xfrm>
                <a:off x="2546509" y="3272313"/>
                <a:ext cx="133350" cy="133350"/>
              </a:xfrm>
              <a:custGeom>
                <a:rect b="b" l="l" r="r" t="t"/>
                <a:pathLst>
                  <a:path extrusionOk="0" h="133350" w="133350">
                    <a:moveTo>
                      <a:pt x="129064" y="68104"/>
                    </a:moveTo>
                    <a:cubicBezTo>
                      <a:pt x="129064" y="101771"/>
                      <a:pt x="101771" y="129064"/>
                      <a:pt x="68104" y="129064"/>
                    </a:cubicBezTo>
                    <a:cubicBezTo>
                      <a:pt x="34436" y="129064"/>
                      <a:pt x="7144" y="101771"/>
                      <a:pt x="7144" y="68104"/>
                    </a:cubicBezTo>
                    <a:cubicBezTo>
                      <a:pt x="7144" y="34436"/>
                      <a:pt x="34436" y="7144"/>
                      <a:pt x="68104" y="7144"/>
                    </a:cubicBezTo>
                    <a:cubicBezTo>
                      <a:pt x="101771" y="7144"/>
                      <a:pt x="129064" y="34437"/>
                      <a:pt x="129064" y="6810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86" name="Google Shape;786;p37"/>
              <p:cNvSpPr/>
              <p:nvPr/>
            </p:nvSpPr>
            <p:spPr>
              <a:xfrm>
                <a:off x="2546509" y="3474243"/>
                <a:ext cx="133350" cy="133350"/>
              </a:xfrm>
              <a:custGeom>
                <a:rect b="b" l="l" r="r" t="t"/>
                <a:pathLst>
                  <a:path extrusionOk="0" h="133350" w="133350">
                    <a:moveTo>
                      <a:pt x="129064" y="68104"/>
                    </a:moveTo>
                    <a:cubicBezTo>
                      <a:pt x="129064" y="101771"/>
                      <a:pt x="101771" y="129064"/>
                      <a:pt x="68104" y="129064"/>
                    </a:cubicBezTo>
                    <a:cubicBezTo>
                      <a:pt x="34436" y="129064"/>
                      <a:pt x="7144" y="101771"/>
                      <a:pt x="7144" y="68104"/>
                    </a:cubicBezTo>
                    <a:cubicBezTo>
                      <a:pt x="7144" y="34436"/>
                      <a:pt x="34436" y="7144"/>
                      <a:pt x="68104" y="7144"/>
                    </a:cubicBezTo>
                    <a:cubicBezTo>
                      <a:pt x="101771" y="7144"/>
                      <a:pt x="129064" y="34437"/>
                      <a:pt x="129064" y="6810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87" name="Google Shape;787;p37"/>
              <p:cNvSpPr/>
              <p:nvPr/>
            </p:nvSpPr>
            <p:spPr>
              <a:xfrm>
                <a:off x="2546509" y="3677126"/>
                <a:ext cx="133350" cy="133350"/>
              </a:xfrm>
              <a:custGeom>
                <a:rect b="b" l="l" r="r" t="t"/>
                <a:pathLst>
                  <a:path extrusionOk="0" h="133350" w="133350">
                    <a:moveTo>
                      <a:pt x="129064" y="68104"/>
                    </a:moveTo>
                    <a:cubicBezTo>
                      <a:pt x="129064" y="101771"/>
                      <a:pt x="101771" y="129064"/>
                      <a:pt x="68104" y="129064"/>
                    </a:cubicBezTo>
                    <a:cubicBezTo>
                      <a:pt x="34436" y="129064"/>
                      <a:pt x="7144" y="101771"/>
                      <a:pt x="7144" y="68104"/>
                    </a:cubicBezTo>
                    <a:cubicBezTo>
                      <a:pt x="7144" y="34436"/>
                      <a:pt x="34436" y="7144"/>
                      <a:pt x="68104" y="7144"/>
                    </a:cubicBezTo>
                    <a:cubicBezTo>
                      <a:pt x="101771" y="7144"/>
                      <a:pt x="129064" y="34437"/>
                      <a:pt x="129064" y="6810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88" name="Google Shape;788;p37"/>
              <p:cNvSpPr/>
              <p:nvPr/>
            </p:nvSpPr>
            <p:spPr>
              <a:xfrm>
                <a:off x="2546509" y="3879056"/>
                <a:ext cx="133350" cy="133350"/>
              </a:xfrm>
              <a:custGeom>
                <a:rect b="b" l="l" r="r" t="t"/>
                <a:pathLst>
                  <a:path extrusionOk="0" h="133350" w="133350">
                    <a:moveTo>
                      <a:pt x="129064" y="68104"/>
                    </a:moveTo>
                    <a:cubicBezTo>
                      <a:pt x="129064" y="101771"/>
                      <a:pt x="101771" y="129064"/>
                      <a:pt x="68104" y="129064"/>
                    </a:cubicBezTo>
                    <a:cubicBezTo>
                      <a:pt x="34436" y="129064"/>
                      <a:pt x="7144" y="101771"/>
                      <a:pt x="7144" y="68104"/>
                    </a:cubicBezTo>
                    <a:cubicBezTo>
                      <a:pt x="7144" y="34436"/>
                      <a:pt x="34436" y="7144"/>
                      <a:pt x="68104" y="7144"/>
                    </a:cubicBezTo>
                    <a:cubicBezTo>
                      <a:pt x="101771" y="7144"/>
                      <a:pt x="129064" y="34437"/>
                      <a:pt x="129064" y="6810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89" name="Google Shape;789;p37"/>
              <p:cNvSpPr/>
              <p:nvPr/>
            </p:nvSpPr>
            <p:spPr>
              <a:xfrm>
                <a:off x="2546509" y="4080986"/>
                <a:ext cx="133350" cy="133350"/>
              </a:xfrm>
              <a:custGeom>
                <a:rect b="b" l="l" r="r" t="t"/>
                <a:pathLst>
                  <a:path extrusionOk="0" h="133350" w="133350">
                    <a:moveTo>
                      <a:pt x="7144" y="68104"/>
                    </a:moveTo>
                    <a:cubicBezTo>
                      <a:pt x="7144" y="101441"/>
                      <a:pt x="34766" y="129064"/>
                      <a:pt x="68104" y="129064"/>
                    </a:cubicBezTo>
                    <a:cubicBezTo>
                      <a:pt x="101441" y="129064"/>
                      <a:pt x="129064" y="101441"/>
                      <a:pt x="129064" y="68104"/>
                    </a:cubicBezTo>
                    <a:cubicBezTo>
                      <a:pt x="129064" y="34766"/>
                      <a:pt x="101441" y="7144"/>
                      <a:pt x="68104" y="7144"/>
                    </a:cubicBezTo>
                    <a:cubicBezTo>
                      <a:pt x="34766" y="7144"/>
                      <a:pt x="7144" y="34766"/>
                      <a:pt x="7144" y="6810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90" name="Google Shape;790;p37"/>
              <p:cNvSpPr/>
              <p:nvPr/>
            </p:nvSpPr>
            <p:spPr>
              <a:xfrm>
                <a:off x="2546509" y="4282916"/>
                <a:ext cx="133350" cy="133350"/>
              </a:xfrm>
              <a:custGeom>
                <a:rect b="b" l="l" r="r" t="t"/>
                <a:pathLst>
                  <a:path extrusionOk="0" h="133350" w="133350">
                    <a:moveTo>
                      <a:pt x="129064" y="68104"/>
                    </a:moveTo>
                    <a:cubicBezTo>
                      <a:pt x="129064" y="101771"/>
                      <a:pt x="101771" y="129064"/>
                      <a:pt x="68104" y="129064"/>
                    </a:cubicBezTo>
                    <a:cubicBezTo>
                      <a:pt x="34436" y="129064"/>
                      <a:pt x="7144" y="101771"/>
                      <a:pt x="7144" y="68104"/>
                    </a:cubicBezTo>
                    <a:cubicBezTo>
                      <a:pt x="7144" y="34436"/>
                      <a:pt x="34436" y="7144"/>
                      <a:pt x="68104" y="7144"/>
                    </a:cubicBezTo>
                    <a:cubicBezTo>
                      <a:pt x="101771" y="7144"/>
                      <a:pt x="129064" y="34437"/>
                      <a:pt x="129064" y="6810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91" name="Google Shape;791;p37"/>
              <p:cNvSpPr/>
              <p:nvPr/>
            </p:nvSpPr>
            <p:spPr>
              <a:xfrm>
                <a:off x="2546509" y="4485798"/>
                <a:ext cx="133350" cy="133350"/>
              </a:xfrm>
              <a:custGeom>
                <a:rect b="b" l="l" r="r" t="t"/>
                <a:pathLst>
                  <a:path extrusionOk="0" h="133350" w="133350">
                    <a:moveTo>
                      <a:pt x="129064" y="68104"/>
                    </a:moveTo>
                    <a:cubicBezTo>
                      <a:pt x="129064" y="101771"/>
                      <a:pt x="101771" y="129064"/>
                      <a:pt x="68104" y="129064"/>
                    </a:cubicBezTo>
                    <a:cubicBezTo>
                      <a:pt x="34436" y="129064"/>
                      <a:pt x="7144" y="101771"/>
                      <a:pt x="7144" y="68104"/>
                    </a:cubicBezTo>
                    <a:cubicBezTo>
                      <a:pt x="7144" y="34436"/>
                      <a:pt x="34436" y="7144"/>
                      <a:pt x="68104" y="7144"/>
                    </a:cubicBezTo>
                    <a:cubicBezTo>
                      <a:pt x="101771" y="7144"/>
                      <a:pt x="129064" y="34437"/>
                      <a:pt x="129064" y="6810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92" name="Google Shape;792;p37"/>
              <p:cNvSpPr/>
              <p:nvPr/>
            </p:nvSpPr>
            <p:spPr>
              <a:xfrm>
                <a:off x="2342674" y="2259806"/>
                <a:ext cx="133350" cy="133350"/>
              </a:xfrm>
              <a:custGeom>
                <a:rect b="b" l="l" r="r" t="t"/>
                <a:pathLst>
                  <a:path extrusionOk="0" h="133350" w="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93" name="Google Shape;793;p37"/>
              <p:cNvSpPr/>
              <p:nvPr/>
            </p:nvSpPr>
            <p:spPr>
              <a:xfrm>
                <a:off x="2342674" y="2461736"/>
                <a:ext cx="133350" cy="133350"/>
              </a:xfrm>
              <a:custGeom>
                <a:rect b="b" l="l" r="r" t="t"/>
                <a:pathLst>
                  <a:path extrusionOk="0" h="133350" w="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94" name="Google Shape;794;p37"/>
              <p:cNvSpPr/>
              <p:nvPr/>
            </p:nvSpPr>
            <p:spPr>
              <a:xfrm>
                <a:off x="2342674" y="2663666"/>
                <a:ext cx="133350" cy="133350"/>
              </a:xfrm>
              <a:custGeom>
                <a:rect b="b" l="l" r="r" t="t"/>
                <a:pathLst>
                  <a:path extrusionOk="0" h="133350" w="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95" name="Google Shape;795;p37"/>
              <p:cNvSpPr/>
              <p:nvPr/>
            </p:nvSpPr>
            <p:spPr>
              <a:xfrm>
                <a:off x="2342674" y="2866548"/>
                <a:ext cx="133350" cy="133350"/>
              </a:xfrm>
              <a:custGeom>
                <a:rect b="b" l="l" r="r" t="t"/>
                <a:pathLst>
                  <a:path extrusionOk="0" h="133350" w="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96" name="Google Shape;796;p37"/>
              <p:cNvSpPr/>
              <p:nvPr/>
            </p:nvSpPr>
            <p:spPr>
              <a:xfrm>
                <a:off x="2342674" y="3068478"/>
                <a:ext cx="133350" cy="133350"/>
              </a:xfrm>
              <a:custGeom>
                <a:rect b="b" l="l" r="r" t="t"/>
                <a:pathLst>
                  <a:path extrusionOk="0" h="133350" w="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97" name="Google Shape;797;p37"/>
              <p:cNvSpPr/>
              <p:nvPr/>
            </p:nvSpPr>
            <p:spPr>
              <a:xfrm>
                <a:off x="2342674" y="3270408"/>
                <a:ext cx="133350" cy="133350"/>
              </a:xfrm>
              <a:custGeom>
                <a:rect b="b" l="l" r="r" t="t"/>
                <a:pathLst>
                  <a:path extrusionOk="0" h="133350" w="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98" name="Google Shape;798;p37"/>
              <p:cNvSpPr/>
              <p:nvPr/>
            </p:nvSpPr>
            <p:spPr>
              <a:xfrm>
                <a:off x="2342674" y="3472338"/>
                <a:ext cx="133350" cy="133350"/>
              </a:xfrm>
              <a:custGeom>
                <a:rect b="b" l="l" r="r" t="t"/>
                <a:pathLst>
                  <a:path extrusionOk="0" h="133350" w="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99" name="Google Shape;799;p37"/>
              <p:cNvSpPr/>
              <p:nvPr/>
            </p:nvSpPr>
            <p:spPr>
              <a:xfrm>
                <a:off x="2342674" y="3675221"/>
                <a:ext cx="133350" cy="133350"/>
              </a:xfrm>
              <a:custGeom>
                <a:rect b="b" l="l" r="r" t="t"/>
                <a:pathLst>
                  <a:path extrusionOk="0" h="133350" w="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00" name="Google Shape;800;p37"/>
              <p:cNvSpPr/>
              <p:nvPr/>
            </p:nvSpPr>
            <p:spPr>
              <a:xfrm>
                <a:off x="2342674" y="3877151"/>
                <a:ext cx="133350" cy="133350"/>
              </a:xfrm>
              <a:custGeom>
                <a:rect b="b" l="l" r="r" t="t"/>
                <a:pathLst>
                  <a:path extrusionOk="0" h="133350" w="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01" name="Google Shape;801;p37"/>
              <p:cNvSpPr/>
              <p:nvPr/>
            </p:nvSpPr>
            <p:spPr>
              <a:xfrm>
                <a:off x="2342674" y="4079081"/>
                <a:ext cx="133350" cy="133350"/>
              </a:xfrm>
              <a:custGeom>
                <a:rect b="b" l="l" r="r" t="t"/>
                <a:pathLst>
                  <a:path extrusionOk="0" h="133350" w="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02" name="Google Shape;802;p37"/>
              <p:cNvSpPr/>
              <p:nvPr/>
            </p:nvSpPr>
            <p:spPr>
              <a:xfrm>
                <a:off x="2342674" y="4281011"/>
                <a:ext cx="133350" cy="133350"/>
              </a:xfrm>
              <a:custGeom>
                <a:rect b="b" l="l" r="r" t="t"/>
                <a:pathLst>
                  <a:path extrusionOk="0" h="133350" w="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03" name="Google Shape;803;p37"/>
              <p:cNvSpPr/>
              <p:nvPr/>
            </p:nvSpPr>
            <p:spPr>
              <a:xfrm>
                <a:off x="2342674" y="4483893"/>
                <a:ext cx="133350" cy="133350"/>
              </a:xfrm>
              <a:custGeom>
                <a:rect b="b" l="l" r="r" t="t"/>
                <a:pathLst>
                  <a:path extrusionOk="0" h="133350" w="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04" name="Google Shape;804;p37"/>
              <p:cNvSpPr/>
              <p:nvPr/>
            </p:nvSpPr>
            <p:spPr>
              <a:xfrm>
                <a:off x="2138839" y="2257901"/>
                <a:ext cx="142875" cy="142875"/>
              </a:xfrm>
              <a:custGeom>
                <a:rect b="b" l="l" r="r" t="t"/>
                <a:pathLst>
                  <a:path extrusionOk="0" h="142875" w="142875">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05" name="Google Shape;805;p37"/>
              <p:cNvSpPr/>
              <p:nvPr/>
            </p:nvSpPr>
            <p:spPr>
              <a:xfrm>
                <a:off x="2138839" y="2459831"/>
                <a:ext cx="142875" cy="142875"/>
              </a:xfrm>
              <a:custGeom>
                <a:rect b="b" l="l" r="r" t="t"/>
                <a:pathLst>
                  <a:path extrusionOk="0" h="142875" w="142875">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06" name="Google Shape;806;p37"/>
              <p:cNvSpPr/>
              <p:nvPr/>
            </p:nvSpPr>
            <p:spPr>
              <a:xfrm>
                <a:off x="2138839" y="2661761"/>
                <a:ext cx="142875" cy="142875"/>
              </a:xfrm>
              <a:custGeom>
                <a:rect b="b" l="l" r="r" t="t"/>
                <a:pathLst>
                  <a:path extrusionOk="0" h="142875" w="142875">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07" name="Google Shape;807;p37"/>
              <p:cNvSpPr/>
              <p:nvPr/>
            </p:nvSpPr>
            <p:spPr>
              <a:xfrm>
                <a:off x="2138839" y="2864643"/>
                <a:ext cx="142875" cy="142875"/>
              </a:xfrm>
              <a:custGeom>
                <a:rect b="b" l="l" r="r" t="t"/>
                <a:pathLst>
                  <a:path extrusionOk="0" h="142875" w="142875">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08" name="Google Shape;808;p37"/>
              <p:cNvSpPr/>
              <p:nvPr/>
            </p:nvSpPr>
            <p:spPr>
              <a:xfrm>
                <a:off x="2138839" y="3066573"/>
                <a:ext cx="142875" cy="142875"/>
              </a:xfrm>
              <a:custGeom>
                <a:rect b="b" l="l" r="r" t="t"/>
                <a:pathLst>
                  <a:path extrusionOk="0" h="142875" w="142875">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09" name="Google Shape;809;p37"/>
              <p:cNvSpPr/>
              <p:nvPr/>
            </p:nvSpPr>
            <p:spPr>
              <a:xfrm>
                <a:off x="2138839" y="3268503"/>
                <a:ext cx="142875" cy="142875"/>
              </a:xfrm>
              <a:custGeom>
                <a:rect b="b" l="l" r="r" t="t"/>
                <a:pathLst>
                  <a:path extrusionOk="0" h="142875" w="142875">
                    <a:moveTo>
                      <a:pt x="136684" y="71914"/>
                    </a:moveTo>
                    <a:cubicBezTo>
                      <a:pt x="136684" y="107685"/>
                      <a:pt x="107685" y="136684"/>
                      <a:pt x="71914" y="136684"/>
                    </a:cubicBezTo>
                    <a:cubicBezTo>
                      <a:pt x="36142" y="136684"/>
                      <a:pt x="7144" y="107685"/>
                      <a:pt x="7144" y="71914"/>
                    </a:cubicBezTo>
                    <a:cubicBezTo>
                      <a:pt x="7144" y="36143"/>
                      <a:pt x="36142" y="7144"/>
                      <a:pt x="71914" y="7144"/>
                    </a:cubicBezTo>
                    <a:cubicBezTo>
                      <a:pt x="107685" y="7144"/>
                      <a:pt x="136684" y="36143"/>
                      <a:pt x="136684" y="7191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10" name="Google Shape;810;p37"/>
              <p:cNvSpPr/>
              <p:nvPr/>
            </p:nvSpPr>
            <p:spPr>
              <a:xfrm>
                <a:off x="2138839" y="3470433"/>
                <a:ext cx="142875" cy="142875"/>
              </a:xfrm>
              <a:custGeom>
                <a:rect b="b" l="l" r="r" t="t"/>
                <a:pathLst>
                  <a:path extrusionOk="0" h="142875" w="142875">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11" name="Google Shape;811;p37"/>
              <p:cNvSpPr/>
              <p:nvPr/>
            </p:nvSpPr>
            <p:spPr>
              <a:xfrm>
                <a:off x="2138839" y="3673316"/>
                <a:ext cx="142875" cy="142875"/>
              </a:xfrm>
              <a:custGeom>
                <a:rect b="b" l="l" r="r" t="t"/>
                <a:pathLst>
                  <a:path extrusionOk="0" h="142875" w="142875">
                    <a:moveTo>
                      <a:pt x="136684" y="71914"/>
                    </a:moveTo>
                    <a:cubicBezTo>
                      <a:pt x="136684" y="107685"/>
                      <a:pt x="107685" y="136684"/>
                      <a:pt x="71914" y="136684"/>
                    </a:cubicBezTo>
                    <a:cubicBezTo>
                      <a:pt x="36142" y="136684"/>
                      <a:pt x="7144" y="107685"/>
                      <a:pt x="7144" y="71914"/>
                    </a:cubicBezTo>
                    <a:cubicBezTo>
                      <a:pt x="7144" y="36143"/>
                      <a:pt x="36142" y="7144"/>
                      <a:pt x="71914" y="7144"/>
                    </a:cubicBezTo>
                    <a:cubicBezTo>
                      <a:pt x="107685" y="7144"/>
                      <a:pt x="136684" y="36143"/>
                      <a:pt x="136684" y="7191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12" name="Google Shape;812;p37"/>
              <p:cNvSpPr/>
              <p:nvPr/>
            </p:nvSpPr>
            <p:spPr>
              <a:xfrm>
                <a:off x="2138839" y="3875246"/>
                <a:ext cx="142875" cy="142875"/>
              </a:xfrm>
              <a:custGeom>
                <a:rect b="b" l="l" r="r" t="t"/>
                <a:pathLst>
                  <a:path extrusionOk="0" h="142875" w="142875">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13" name="Google Shape;813;p37"/>
              <p:cNvSpPr/>
              <p:nvPr/>
            </p:nvSpPr>
            <p:spPr>
              <a:xfrm>
                <a:off x="2138839" y="4077176"/>
                <a:ext cx="142875" cy="142875"/>
              </a:xfrm>
              <a:custGeom>
                <a:rect b="b" l="l" r="r" t="t"/>
                <a:pathLst>
                  <a:path extrusionOk="0" h="142875" w="142875">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14" name="Google Shape;814;p37"/>
              <p:cNvSpPr/>
              <p:nvPr/>
            </p:nvSpPr>
            <p:spPr>
              <a:xfrm>
                <a:off x="2138839" y="4279106"/>
                <a:ext cx="142875" cy="142875"/>
              </a:xfrm>
              <a:custGeom>
                <a:rect b="b" l="l" r="r" t="t"/>
                <a:pathLst>
                  <a:path extrusionOk="0" h="142875" w="142875">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15" name="Google Shape;815;p37"/>
              <p:cNvSpPr/>
              <p:nvPr/>
            </p:nvSpPr>
            <p:spPr>
              <a:xfrm>
                <a:off x="2138839" y="4481988"/>
                <a:ext cx="142875" cy="142875"/>
              </a:xfrm>
              <a:custGeom>
                <a:rect b="b" l="l" r="r" t="t"/>
                <a:pathLst>
                  <a:path extrusionOk="0" h="142875" w="142875">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grpSp>
        <p:sp>
          <p:nvSpPr>
            <p:cNvPr id="816" name="Google Shape;816;p37"/>
            <p:cNvSpPr/>
            <p:nvPr/>
          </p:nvSpPr>
          <p:spPr>
            <a:xfrm rot="5400000">
              <a:off x="2996310" y="3065750"/>
              <a:ext cx="3650" cy="3650"/>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17" name="Google Shape;817;p37"/>
            <p:cNvSpPr/>
            <p:nvPr/>
          </p:nvSpPr>
          <p:spPr>
            <a:xfrm rot="5400000">
              <a:off x="2918931" y="3065750"/>
              <a:ext cx="3650" cy="3650"/>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18" name="Google Shape;818;p37"/>
            <p:cNvSpPr/>
            <p:nvPr/>
          </p:nvSpPr>
          <p:spPr>
            <a:xfrm rot="5400000">
              <a:off x="2841188" y="3065750"/>
              <a:ext cx="3650" cy="3650"/>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19" name="Google Shape;819;p37"/>
            <p:cNvSpPr/>
            <p:nvPr/>
          </p:nvSpPr>
          <p:spPr>
            <a:xfrm rot="5400000">
              <a:off x="2996675" y="2988006"/>
              <a:ext cx="3650" cy="3650"/>
            </a:xfrm>
            <a:custGeom>
              <a:rect b="b" l="l" r="r" t="t"/>
              <a:pathLst>
                <a:path extrusionOk="0" h="9525" w="9525">
                  <a:moveTo>
                    <a:pt x="7144" y="9049"/>
                  </a:moveTo>
                  <a:cubicBezTo>
                    <a:pt x="7144" y="10001"/>
                    <a:pt x="8096" y="10954"/>
                    <a:pt x="9048" y="10954"/>
                  </a:cubicBezTo>
                  <a:cubicBezTo>
                    <a:pt x="10001" y="10954"/>
                    <a:pt x="10953" y="10001"/>
                    <a:pt x="10953" y="9049"/>
                  </a:cubicBezTo>
                  <a:cubicBezTo>
                    <a:pt x="10953" y="8096"/>
                    <a:pt x="10001" y="7144"/>
                    <a:pt x="9048" y="7144"/>
                  </a:cubicBezTo>
                  <a:cubicBezTo>
                    <a:pt x="8096" y="7144"/>
                    <a:pt x="7144" y="8096"/>
                    <a:pt x="7144" y="904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20" name="Google Shape;820;p37"/>
            <p:cNvSpPr/>
            <p:nvPr/>
          </p:nvSpPr>
          <p:spPr>
            <a:xfrm rot="5400000">
              <a:off x="2919296" y="2988006"/>
              <a:ext cx="3650" cy="3650"/>
            </a:xfrm>
            <a:custGeom>
              <a:rect b="b" l="l" r="r" t="t"/>
              <a:pathLst>
                <a:path extrusionOk="0" h="9525" w="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21" name="Google Shape;821;p37"/>
            <p:cNvSpPr/>
            <p:nvPr/>
          </p:nvSpPr>
          <p:spPr>
            <a:xfrm rot="5400000">
              <a:off x="2841553" y="2988006"/>
              <a:ext cx="3650" cy="3650"/>
            </a:xfrm>
            <a:custGeom>
              <a:rect b="b" l="l" r="r" t="t"/>
              <a:pathLst>
                <a:path extrusionOk="0" h="9525" w="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22" name="Google Shape;822;p37"/>
            <p:cNvSpPr/>
            <p:nvPr/>
          </p:nvSpPr>
          <p:spPr>
            <a:xfrm rot="5400000">
              <a:off x="2993755" y="2909898"/>
              <a:ext cx="7300" cy="7300"/>
            </a:xfrm>
            <a:custGeom>
              <a:rect b="b" l="l" r="r" t="t"/>
              <a:pathLst>
                <a:path extrusionOk="0" h="19050" w="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23" name="Google Shape;823;p37"/>
            <p:cNvSpPr/>
            <p:nvPr/>
          </p:nvSpPr>
          <p:spPr>
            <a:xfrm rot="5400000">
              <a:off x="2916376" y="2909898"/>
              <a:ext cx="7300" cy="7300"/>
            </a:xfrm>
            <a:custGeom>
              <a:rect b="b" l="l" r="r" t="t"/>
              <a:pathLst>
                <a:path extrusionOk="0" h="19050" w="1905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24" name="Google Shape;824;p37"/>
            <p:cNvSpPr/>
            <p:nvPr/>
          </p:nvSpPr>
          <p:spPr>
            <a:xfrm rot="5400000">
              <a:off x="2838633" y="2909898"/>
              <a:ext cx="7300" cy="7300"/>
            </a:xfrm>
            <a:custGeom>
              <a:rect b="b" l="l" r="r" t="t"/>
              <a:pathLst>
                <a:path extrusionOk="0" h="19050" w="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25" name="Google Shape;825;p37"/>
            <p:cNvSpPr/>
            <p:nvPr/>
          </p:nvSpPr>
          <p:spPr>
            <a:xfrm rot="5400000">
              <a:off x="2994120" y="2832155"/>
              <a:ext cx="7300" cy="7300"/>
            </a:xfrm>
            <a:custGeom>
              <a:rect b="b" l="l" r="r" t="t"/>
              <a:pathLst>
                <a:path extrusionOk="0" h="19050" w="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26" name="Google Shape;826;p37"/>
            <p:cNvSpPr/>
            <p:nvPr/>
          </p:nvSpPr>
          <p:spPr>
            <a:xfrm rot="5400000">
              <a:off x="2916741" y="2832155"/>
              <a:ext cx="7300" cy="7300"/>
            </a:xfrm>
            <a:custGeom>
              <a:rect b="b" l="l" r="r" t="t"/>
              <a:pathLst>
                <a:path extrusionOk="0" h="19050" w="19050">
                  <a:moveTo>
                    <a:pt x="16669" y="11906"/>
                  </a:moveTo>
                  <a:cubicBezTo>
                    <a:pt x="16669" y="14536"/>
                    <a:pt x="14536" y="16669"/>
                    <a:pt x="11906" y="16669"/>
                  </a:cubicBezTo>
                  <a:cubicBezTo>
                    <a:pt x="9276" y="16669"/>
                    <a:pt x="7144" y="14536"/>
                    <a:pt x="7144" y="11906"/>
                  </a:cubicBezTo>
                  <a:cubicBezTo>
                    <a:pt x="7144" y="9276"/>
                    <a:pt x="9276" y="7144"/>
                    <a:pt x="11906" y="7144"/>
                  </a:cubicBezTo>
                  <a:cubicBezTo>
                    <a:pt x="14536" y="7144"/>
                    <a:pt x="16669" y="9276"/>
                    <a:pt x="16669" y="1190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27" name="Google Shape;827;p37"/>
            <p:cNvSpPr/>
            <p:nvPr/>
          </p:nvSpPr>
          <p:spPr>
            <a:xfrm rot="5400000">
              <a:off x="2838998" y="2832155"/>
              <a:ext cx="7300" cy="7300"/>
            </a:xfrm>
            <a:custGeom>
              <a:rect b="b" l="l" r="r" t="t"/>
              <a:pathLst>
                <a:path extrusionOk="0" h="19050" w="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28" name="Google Shape;828;p37"/>
            <p:cNvSpPr/>
            <p:nvPr/>
          </p:nvSpPr>
          <p:spPr>
            <a:xfrm rot="5400000">
              <a:off x="2994850" y="2753681"/>
              <a:ext cx="7300" cy="7300"/>
            </a:xfrm>
            <a:custGeom>
              <a:rect b="b" l="l" r="r" t="t"/>
              <a:pathLst>
                <a:path extrusionOk="0" h="19050" w="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29" name="Google Shape;829;p37"/>
            <p:cNvSpPr/>
            <p:nvPr/>
          </p:nvSpPr>
          <p:spPr>
            <a:xfrm rot="5400000">
              <a:off x="2917471" y="2753681"/>
              <a:ext cx="7300" cy="7300"/>
            </a:xfrm>
            <a:custGeom>
              <a:rect b="b" l="l" r="r" t="t"/>
              <a:pathLst>
                <a:path extrusionOk="0" h="19050" w="19050">
                  <a:moveTo>
                    <a:pt x="20479" y="13811"/>
                  </a:moveTo>
                  <a:cubicBezTo>
                    <a:pt x="20479" y="17493"/>
                    <a:pt x="17493" y="20479"/>
                    <a:pt x="13811" y="20479"/>
                  </a:cubicBezTo>
                  <a:cubicBezTo>
                    <a:pt x="10129" y="20479"/>
                    <a:pt x="7143" y="17493"/>
                    <a:pt x="7143" y="13811"/>
                  </a:cubicBezTo>
                  <a:cubicBezTo>
                    <a:pt x="7143" y="10129"/>
                    <a:pt x="10129" y="7144"/>
                    <a:pt x="13811" y="7144"/>
                  </a:cubicBezTo>
                  <a:cubicBezTo>
                    <a:pt x="17493" y="7144"/>
                    <a:pt x="20479" y="10129"/>
                    <a:pt x="20479" y="1381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30" name="Google Shape;830;p37"/>
            <p:cNvSpPr/>
            <p:nvPr/>
          </p:nvSpPr>
          <p:spPr>
            <a:xfrm rot="5400000">
              <a:off x="2839728" y="2753681"/>
              <a:ext cx="7300" cy="7300"/>
            </a:xfrm>
            <a:custGeom>
              <a:rect b="b" l="l" r="r" t="t"/>
              <a:pathLst>
                <a:path extrusionOk="0" h="19050" w="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31" name="Google Shape;831;p37"/>
            <p:cNvSpPr/>
            <p:nvPr/>
          </p:nvSpPr>
          <p:spPr>
            <a:xfrm rot="5400000">
              <a:off x="2991930" y="2675573"/>
              <a:ext cx="10950" cy="10950"/>
            </a:xfrm>
            <a:custGeom>
              <a:rect b="b" l="l" r="r" t="t"/>
              <a:pathLst>
                <a:path extrusionOk="0" h="28575" w="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32" name="Google Shape;832;p37"/>
            <p:cNvSpPr/>
            <p:nvPr/>
          </p:nvSpPr>
          <p:spPr>
            <a:xfrm rot="5400000">
              <a:off x="2914552" y="2675573"/>
              <a:ext cx="10950" cy="10950"/>
            </a:xfrm>
            <a:custGeom>
              <a:rect b="b" l="l" r="r" t="t"/>
              <a:pathLst>
                <a:path extrusionOk="0" h="28575" w="28575">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33" name="Google Shape;833;p37"/>
            <p:cNvSpPr/>
            <p:nvPr/>
          </p:nvSpPr>
          <p:spPr>
            <a:xfrm rot="5400000">
              <a:off x="2836808" y="2675573"/>
              <a:ext cx="10950" cy="10950"/>
            </a:xfrm>
            <a:custGeom>
              <a:rect b="b" l="l" r="r" t="t"/>
              <a:pathLst>
                <a:path extrusionOk="0" h="28575" w="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34" name="Google Shape;834;p37"/>
            <p:cNvSpPr/>
            <p:nvPr/>
          </p:nvSpPr>
          <p:spPr>
            <a:xfrm rot="5400000">
              <a:off x="2992660" y="2597465"/>
              <a:ext cx="10950" cy="10950"/>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35" name="Google Shape;835;p37"/>
            <p:cNvSpPr/>
            <p:nvPr/>
          </p:nvSpPr>
          <p:spPr>
            <a:xfrm rot="5400000">
              <a:off x="2915281" y="2597465"/>
              <a:ext cx="10950" cy="10950"/>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36" name="Google Shape;836;p37"/>
            <p:cNvSpPr/>
            <p:nvPr/>
          </p:nvSpPr>
          <p:spPr>
            <a:xfrm rot="5400000">
              <a:off x="2837538" y="2597465"/>
              <a:ext cx="10950" cy="10950"/>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37" name="Google Shape;837;p37"/>
            <p:cNvSpPr/>
            <p:nvPr/>
          </p:nvSpPr>
          <p:spPr>
            <a:xfrm rot="5400000">
              <a:off x="2993025" y="2519722"/>
              <a:ext cx="10950" cy="10950"/>
            </a:xfrm>
            <a:custGeom>
              <a:rect b="b" l="l" r="r" t="t"/>
              <a:pathLst>
                <a:path extrusionOk="0" h="28575" w="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38" name="Google Shape;838;p37"/>
            <p:cNvSpPr/>
            <p:nvPr/>
          </p:nvSpPr>
          <p:spPr>
            <a:xfrm rot="5400000">
              <a:off x="2915646" y="2519722"/>
              <a:ext cx="10950" cy="10950"/>
            </a:xfrm>
            <a:custGeom>
              <a:rect b="b" l="l" r="r" t="t"/>
              <a:pathLst>
                <a:path extrusionOk="0" h="28575" w="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39" name="Google Shape;839;p37"/>
            <p:cNvSpPr/>
            <p:nvPr/>
          </p:nvSpPr>
          <p:spPr>
            <a:xfrm rot="5400000">
              <a:off x="2837903" y="2519722"/>
              <a:ext cx="10950" cy="10950"/>
            </a:xfrm>
            <a:custGeom>
              <a:rect b="b" l="l" r="r" t="t"/>
              <a:pathLst>
                <a:path extrusionOk="0" h="28575" w="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40" name="Google Shape;840;p37"/>
            <p:cNvSpPr/>
            <p:nvPr/>
          </p:nvSpPr>
          <p:spPr>
            <a:xfrm rot="5400000">
              <a:off x="2990105" y="2441248"/>
              <a:ext cx="14600" cy="14600"/>
            </a:xfrm>
            <a:custGeom>
              <a:rect b="b" l="l" r="r" t="t"/>
              <a:pathLst>
                <a:path extrusionOk="0" h="38100" w="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41" name="Google Shape;841;p37"/>
            <p:cNvSpPr/>
            <p:nvPr/>
          </p:nvSpPr>
          <p:spPr>
            <a:xfrm rot="5400000">
              <a:off x="2912726" y="2441248"/>
              <a:ext cx="14600" cy="14600"/>
            </a:xfrm>
            <a:custGeom>
              <a:rect b="b" l="l" r="r" t="t"/>
              <a:pathLst>
                <a:path extrusionOk="0" h="38100" w="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42" name="Google Shape;842;p37"/>
            <p:cNvSpPr/>
            <p:nvPr/>
          </p:nvSpPr>
          <p:spPr>
            <a:xfrm rot="5400000">
              <a:off x="2834983" y="2441248"/>
              <a:ext cx="14600" cy="14600"/>
            </a:xfrm>
            <a:custGeom>
              <a:rect b="b" l="l" r="r" t="t"/>
              <a:pathLst>
                <a:path extrusionOk="0" h="38100" w="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43" name="Google Shape;843;p37"/>
            <p:cNvSpPr/>
            <p:nvPr/>
          </p:nvSpPr>
          <p:spPr>
            <a:xfrm rot="5400000">
              <a:off x="2990835" y="2363140"/>
              <a:ext cx="14600" cy="1460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44" name="Google Shape;844;p37"/>
            <p:cNvSpPr/>
            <p:nvPr/>
          </p:nvSpPr>
          <p:spPr>
            <a:xfrm rot="5400000">
              <a:off x="2913456" y="2363140"/>
              <a:ext cx="14600" cy="1460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45" name="Google Shape;845;p37"/>
            <p:cNvSpPr/>
            <p:nvPr/>
          </p:nvSpPr>
          <p:spPr>
            <a:xfrm rot="5400000">
              <a:off x="2835713" y="2363140"/>
              <a:ext cx="14600" cy="1460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46" name="Google Shape;846;p37"/>
            <p:cNvSpPr/>
            <p:nvPr/>
          </p:nvSpPr>
          <p:spPr>
            <a:xfrm rot="5400000">
              <a:off x="2987915" y="2285032"/>
              <a:ext cx="18250" cy="18250"/>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47" name="Google Shape;847;p37"/>
            <p:cNvSpPr/>
            <p:nvPr/>
          </p:nvSpPr>
          <p:spPr>
            <a:xfrm rot="5400000">
              <a:off x="2910536" y="2285032"/>
              <a:ext cx="18250" cy="18250"/>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48" name="Google Shape;848;p37"/>
            <p:cNvSpPr/>
            <p:nvPr/>
          </p:nvSpPr>
          <p:spPr>
            <a:xfrm rot="5400000">
              <a:off x="2832793" y="2285032"/>
              <a:ext cx="18250" cy="18250"/>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49" name="Google Shape;849;p37"/>
            <p:cNvSpPr/>
            <p:nvPr/>
          </p:nvSpPr>
          <p:spPr>
            <a:xfrm rot="5400000">
              <a:off x="2988280" y="2207289"/>
              <a:ext cx="18250" cy="18250"/>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50" name="Google Shape;850;p37"/>
            <p:cNvSpPr/>
            <p:nvPr/>
          </p:nvSpPr>
          <p:spPr>
            <a:xfrm rot="5400000">
              <a:off x="2910902" y="2207289"/>
              <a:ext cx="18250" cy="18250"/>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51" name="Google Shape;851;p37"/>
            <p:cNvSpPr/>
            <p:nvPr/>
          </p:nvSpPr>
          <p:spPr>
            <a:xfrm rot="5400000">
              <a:off x="2833158" y="2207289"/>
              <a:ext cx="18250" cy="18250"/>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52" name="Google Shape;852;p37"/>
            <p:cNvSpPr/>
            <p:nvPr/>
          </p:nvSpPr>
          <p:spPr>
            <a:xfrm rot="5400000">
              <a:off x="2989010" y="2128815"/>
              <a:ext cx="18250" cy="18250"/>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53" name="Google Shape;853;p37"/>
            <p:cNvSpPr/>
            <p:nvPr/>
          </p:nvSpPr>
          <p:spPr>
            <a:xfrm rot="5400000">
              <a:off x="2911632" y="2128815"/>
              <a:ext cx="18250" cy="18250"/>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54" name="Google Shape;854;p37"/>
            <p:cNvSpPr/>
            <p:nvPr/>
          </p:nvSpPr>
          <p:spPr>
            <a:xfrm rot="5400000">
              <a:off x="2833888" y="2128815"/>
              <a:ext cx="18250" cy="18250"/>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55" name="Google Shape;855;p37"/>
            <p:cNvSpPr/>
            <p:nvPr/>
          </p:nvSpPr>
          <p:spPr>
            <a:xfrm rot="5400000">
              <a:off x="2986090" y="2050707"/>
              <a:ext cx="21900" cy="21900"/>
            </a:xfrm>
            <a:custGeom>
              <a:rect b="b" l="l" r="r" t="t"/>
              <a:pathLst>
                <a:path extrusionOk="0" h="57150" w="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56" name="Google Shape;856;p37"/>
            <p:cNvSpPr/>
            <p:nvPr/>
          </p:nvSpPr>
          <p:spPr>
            <a:xfrm rot="5400000">
              <a:off x="2908712" y="2050707"/>
              <a:ext cx="21900" cy="21900"/>
            </a:xfrm>
            <a:custGeom>
              <a:rect b="b" l="l" r="r" t="t"/>
              <a:pathLst>
                <a:path extrusionOk="0" h="57150" w="5715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57" name="Google Shape;857;p37"/>
            <p:cNvSpPr/>
            <p:nvPr/>
          </p:nvSpPr>
          <p:spPr>
            <a:xfrm rot="5400000">
              <a:off x="2830968" y="2050707"/>
              <a:ext cx="21900" cy="21900"/>
            </a:xfrm>
            <a:custGeom>
              <a:rect b="b" l="l" r="r" t="t"/>
              <a:pathLst>
                <a:path extrusionOk="0" h="57150" w="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58" name="Google Shape;858;p37"/>
            <p:cNvSpPr/>
            <p:nvPr/>
          </p:nvSpPr>
          <p:spPr>
            <a:xfrm rot="5400000">
              <a:off x="2986455" y="1972964"/>
              <a:ext cx="21900" cy="21900"/>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59" name="Google Shape;859;p37"/>
            <p:cNvSpPr/>
            <p:nvPr/>
          </p:nvSpPr>
          <p:spPr>
            <a:xfrm rot="5400000">
              <a:off x="2909076" y="1972964"/>
              <a:ext cx="21900" cy="21900"/>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60" name="Google Shape;860;p37"/>
            <p:cNvSpPr/>
            <p:nvPr/>
          </p:nvSpPr>
          <p:spPr>
            <a:xfrm rot="5400000">
              <a:off x="2831333" y="1972964"/>
              <a:ext cx="21900" cy="21900"/>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61" name="Google Shape;861;p37"/>
            <p:cNvSpPr/>
            <p:nvPr/>
          </p:nvSpPr>
          <p:spPr>
            <a:xfrm rot="5400000">
              <a:off x="2987185" y="1894856"/>
              <a:ext cx="21900" cy="21900"/>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62" name="Google Shape;862;p37"/>
            <p:cNvSpPr/>
            <p:nvPr/>
          </p:nvSpPr>
          <p:spPr>
            <a:xfrm rot="5400000">
              <a:off x="2909806" y="1894856"/>
              <a:ext cx="21900" cy="21900"/>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63" name="Google Shape;863;p37"/>
            <p:cNvSpPr/>
            <p:nvPr/>
          </p:nvSpPr>
          <p:spPr>
            <a:xfrm rot="5400000">
              <a:off x="2832063" y="1894856"/>
              <a:ext cx="21900" cy="21900"/>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64" name="Google Shape;864;p37"/>
            <p:cNvSpPr/>
            <p:nvPr/>
          </p:nvSpPr>
          <p:spPr>
            <a:xfrm rot="5400000">
              <a:off x="2984265" y="1816382"/>
              <a:ext cx="25549" cy="25549"/>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65" name="Google Shape;865;p37"/>
            <p:cNvSpPr/>
            <p:nvPr/>
          </p:nvSpPr>
          <p:spPr>
            <a:xfrm rot="5400000">
              <a:off x="2906886" y="1816382"/>
              <a:ext cx="25549" cy="25549"/>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66" name="Google Shape;866;p37"/>
            <p:cNvSpPr/>
            <p:nvPr/>
          </p:nvSpPr>
          <p:spPr>
            <a:xfrm rot="5400000">
              <a:off x="2829143" y="1816382"/>
              <a:ext cx="25549" cy="25549"/>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67" name="Google Shape;867;p37"/>
            <p:cNvSpPr/>
            <p:nvPr/>
          </p:nvSpPr>
          <p:spPr>
            <a:xfrm rot="5400000">
              <a:off x="2984630" y="1738639"/>
              <a:ext cx="25549" cy="25549"/>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68" name="Google Shape;868;p37"/>
            <p:cNvSpPr/>
            <p:nvPr/>
          </p:nvSpPr>
          <p:spPr>
            <a:xfrm rot="5400000">
              <a:off x="2907252" y="1738639"/>
              <a:ext cx="25549" cy="25549"/>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69" name="Google Shape;869;p37"/>
            <p:cNvSpPr/>
            <p:nvPr/>
          </p:nvSpPr>
          <p:spPr>
            <a:xfrm rot="5400000">
              <a:off x="2829508" y="1738639"/>
              <a:ext cx="25549" cy="25549"/>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70" name="Google Shape;870;p37"/>
            <p:cNvSpPr/>
            <p:nvPr/>
          </p:nvSpPr>
          <p:spPr>
            <a:xfrm rot="5400000">
              <a:off x="2985360" y="1660531"/>
              <a:ext cx="25549" cy="25549"/>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71" name="Google Shape;871;p37"/>
            <p:cNvSpPr/>
            <p:nvPr/>
          </p:nvSpPr>
          <p:spPr>
            <a:xfrm rot="5400000">
              <a:off x="2907982" y="1660531"/>
              <a:ext cx="25549" cy="25549"/>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72" name="Google Shape;872;p37"/>
            <p:cNvSpPr/>
            <p:nvPr/>
          </p:nvSpPr>
          <p:spPr>
            <a:xfrm rot="5400000">
              <a:off x="2830238" y="1660531"/>
              <a:ext cx="25549" cy="25549"/>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73" name="Google Shape;873;p37"/>
            <p:cNvSpPr/>
            <p:nvPr/>
          </p:nvSpPr>
          <p:spPr>
            <a:xfrm rot="5400000">
              <a:off x="2982805" y="1582057"/>
              <a:ext cx="29199" cy="29199"/>
            </a:xfrm>
            <a:custGeom>
              <a:rect b="b" l="l" r="r" t="t"/>
              <a:pathLst>
                <a:path extrusionOk="0" h="76200" w="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74" name="Google Shape;874;p37"/>
            <p:cNvSpPr/>
            <p:nvPr/>
          </p:nvSpPr>
          <p:spPr>
            <a:xfrm rot="5400000">
              <a:off x="2905427" y="1582057"/>
              <a:ext cx="29199" cy="29199"/>
            </a:xfrm>
            <a:custGeom>
              <a:rect b="b" l="l" r="r" t="t"/>
              <a:pathLst>
                <a:path extrusionOk="0" h="76200" w="76200">
                  <a:moveTo>
                    <a:pt x="71914" y="39529"/>
                  </a:moveTo>
                  <a:cubicBezTo>
                    <a:pt x="71914" y="57414"/>
                    <a:pt x="57415" y="71914"/>
                    <a:pt x="39529" y="71914"/>
                  </a:cubicBezTo>
                  <a:cubicBezTo>
                    <a:pt x="21643" y="71914"/>
                    <a:pt x="7144" y="57414"/>
                    <a:pt x="7144" y="39529"/>
                  </a:cubicBezTo>
                  <a:cubicBezTo>
                    <a:pt x="7144" y="21643"/>
                    <a:pt x="21643" y="7144"/>
                    <a:pt x="39529" y="7144"/>
                  </a:cubicBezTo>
                  <a:cubicBezTo>
                    <a:pt x="57415" y="7144"/>
                    <a:pt x="71914" y="21643"/>
                    <a:pt x="71914" y="3952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75" name="Google Shape;875;p37"/>
            <p:cNvSpPr/>
            <p:nvPr/>
          </p:nvSpPr>
          <p:spPr>
            <a:xfrm rot="5400000">
              <a:off x="2827683" y="1582057"/>
              <a:ext cx="29199" cy="29199"/>
            </a:xfrm>
            <a:custGeom>
              <a:rect b="b" l="l" r="r" t="t"/>
              <a:pathLst>
                <a:path extrusionOk="0" h="76200" w="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76" name="Google Shape;876;p37"/>
            <p:cNvSpPr/>
            <p:nvPr/>
          </p:nvSpPr>
          <p:spPr>
            <a:xfrm rot="5400000">
              <a:off x="2983170" y="1504314"/>
              <a:ext cx="29199" cy="29199"/>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77" name="Google Shape;877;p37"/>
            <p:cNvSpPr/>
            <p:nvPr/>
          </p:nvSpPr>
          <p:spPr>
            <a:xfrm rot="5400000">
              <a:off x="2905792" y="1504314"/>
              <a:ext cx="29199" cy="29199"/>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69"/>
                    <a:pt x="22070" y="7144"/>
                    <a:pt x="40481" y="7144"/>
                  </a:cubicBezTo>
                  <a:cubicBezTo>
                    <a:pt x="58893" y="7144"/>
                    <a:pt x="73819" y="22069"/>
                    <a:pt x="73819" y="4048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78" name="Google Shape;878;p37"/>
            <p:cNvSpPr/>
            <p:nvPr/>
          </p:nvSpPr>
          <p:spPr>
            <a:xfrm rot="5400000">
              <a:off x="2828048" y="1504314"/>
              <a:ext cx="29199" cy="29199"/>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79" name="Google Shape;879;p37"/>
            <p:cNvSpPr/>
            <p:nvPr/>
          </p:nvSpPr>
          <p:spPr>
            <a:xfrm rot="5400000">
              <a:off x="2983535" y="1426206"/>
              <a:ext cx="29199" cy="29199"/>
            </a:xfrm>
            <a:custGeom>
              <a:rect b="b" l="l" r="r" t="t"/>
              <a:pathLst>
                <a:path extrusionOk="0" h="76200" w="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80" name="Google Shape;880;p37"/>
            <p:cNvSpPr/>
            <p:nvPr/>
          </p:nvSpPr>
          <p:spPr>
            <a:xfrm rot="5400000">
              <a:off x="2906522" y="1426206"/>
              <a:ext cx="29199" cy="29199"/>
            </a:xfrm>
            <a:custGeom>
              <a:rect b="b" l="l" r="r" t="t"/>
              <a:pathLst>
                <a:path extrusionOk="0" h="76200" w="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81" name="Google Shape;881;p37"/>
            <p:cNvSpPr/>
            <p:nvPr/>
          </p:nvSpPr>
          <p:spPr>
            <a:xfrm rot="5400000">
              <a:off x="2828413" y="1426206"/>
              <a:ext cx="29199" cy="29199"/>
            </a:xfrm>
            <a:custGeom>
              <a:rect b="b" l="l" r="r" t="t"/>
              <a:pathLst>
                <a:path extrusionOk="0" h="76200" w="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82" name="Google Shape;882;p37"/>
            <p:cNvSpPr/>
            <p:nvPr/>
          </p:nvSpPr>
          <p:spPr>
            <a:xfrm rot="5400000">
              <a:off x="2980615" y="1348098"/>
              <a:ext cx="32849" cy="32849"/>
            </a:xfrm>
            <a:custGeom>
              <a:rect b="b" l="l" r="r" t="t"/>
              <a:pathLst>
                <a:path extrusionOk="0" h="85725" w="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83" name="Google Shape;883;p37"/>
            <p:cNvSpPr/>
            <p:nvPr/>
          </p:nvSpPr>
          <p:spPr>
            <a:xfrm rot="5400000">
              <a:off x="2903237" y="1348098"/>
              <a:ext cx="32849" cy="32849"/>
            </a:xfrm>
            <a:custGeom>
              <a:rect b="b" l="l" r="r" t="t"/>
              <a:pathLst>
                <a:path extrusionOk="0" h="85725" w="85725">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84" name="Google Shape;884;p37"/>
            <p:cNvSpPr/>
            <p:nvPr/>
          </p:nvSpPr>
          <p:spPr>
            <a:xfrm rot="5400000">
              <a:off x="2825493" y="1348098"/>
              <a:ext cx="32849" cy="32849"/>
            </a:xfrm>
            <a:custGeom>
              <a:rect b="b" l="l" r="r" t="t"/>
              <a:pathLst>
                <a:path extrusionOk="0" h="85725" w="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85" name="Google Shape;885;p37"/>
            <p:cNvSpPr/>
            <p:nvPr/>
          </p:nvSpPr>
          <p:spPr>
            <a:xfrm rot="5400000">
              <a:off x="2981345" y="1269989"/>
              <a:ext cx="32849" cy="32849"/>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86" name="Google Shape;886;p37"/>
            <p:cNvSpPr/>
            <p:nvPr/>
          </p:nvSpPr>
          <p:spPr>
            <a:xfrm rot="5400000">
              <a:off x="2903967" y="1269989"/>
              <a:ext cx="32849" cy="32849"/>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87" name="Google Shape;887;p37"/>
            <p:cNvSpPr/>
            <p:nvPr/>
          </p:nvSpPr>
          <p:spPr>
            <a:xfrm rot="5400000">
              <a:off x="2826223" y="1269989"/>
              <a:ext cx="32849" cy="32849"/>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88" name="Google Shape;888;p37"/>
            <p:cNvSpPr/>
            <p:nvPr/>
          </p:nvSpPr>
          <p:spPr>
            <a:xfrm rot="5400000">
              <a:off x="2982075" y="1191881"/>
              <a:ext cx="32849" cy="32849"/>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89" name="Google Shape;889;p37"/>
            <p:cNvSpPr/>
            <p:nvPr/>
          </p:nvSpPr>
          <p:spPr>
            <a:xfrm rot="5400000">
              <a:off x="2904697" y="1191881"/>
              <a:ext cx="32849" cy="32849"/>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90" name="Google Shape;890;p37"/>
            <p:cNvSpPr/>
            <p:nvPr/>
          </p:nvSpPr>
          <p:spPr>
            <a:xfrm rot="5400000">
              <a:off x="2826953" y="1191881"/>
              <a:ext cx="32849" cy="32849"/>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91" name="Google Shape;891;p37"/>
            <p:cNvSpPr/>
            <p:nvPr/>
          </p:nvSpPr>
          <p:spPr>
            <a:xfrm rot="5400000">
              <a:off x="2979155" y="1113408"/>
              <a:ext cx="36499" cy="36499"/>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92" name="Google Shape;892;p37"/>
            <p:cNvSpPr/>
            <p:nvPr/>
          </p:nvSpPr>
          <p:spPr>
            <a:xfrm rot="5400000">
              <a:off x="2901777" y="1113408"/>
              <a:ext cx="36499" cy="36499"/>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93" name="Google Shape;893;p37"/>
            <p:cNvSpPr/>
            <p:nvPr/>
          </p:nvSpPr>
          <p:spPr>
            <a:xfrm rot="5400000">
              <a:off x="2824034" y="1113408"/>
              <a:ext cx="36499" cy="36499"/>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94" name="Google Shape;894;p37"/>
            <p:cNvSpPr/>
            <p:nvPr/>
          </p:nvSpPr>
          <p:spPr>
            <a:xfrm rot="5400000">
              <a:off x="2979520" y="1035665"/>
              <a:ext cx="36499" cy="36499"/>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95" name="Google Shape;895;p37"/>
            <p:cNvSpPr/>
            <p:nvPr/>
          </p:nvSpPr>
          <p:spPr>
            <a:xfrm rot="5400000">
              <a:off x="2902142" y="1035665"/>
              <a:ext cx="36499" cy="36499"/>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96" name="Google Shape;896;p37"/>
            <p:cNvSpPr/>
            <p:nvPr/>
          </p:nvSpPr>
          <p:spPr>
            <a:xfrm rot="5400000">
              <a:off x="2824398" y="1035665"/>
              <a:ext cx="36499" cy="36499"/>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97" name="Google Shape;897;p37"/>
            <p:cNvSpPr/>
            <p:nvPr/>
          </p:nvSpPr>
          <p:spPr>
            <a:xfrm rot="5400000">
              <a:off x="2980250" y="957556"/>
              <a:ext cx="36499" cy="36499"/>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98" name="Google Shape;898;p37"/>
            <p:cNvSpPr/>
            <p:nvPr/>
          </p:nvSpPr>
          <p:spPr>
            <a:xfrm rot="5400000">
              <a:off x="2902872" y="957556"/>
              <a:ext cx="36499" cy="36499"/>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6"/>
                    <a:pt x="96679" y="5191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99" name="Google Shape;899;p37"/>
            <p:cNvSpPr/>
            <p:nvPr/>
          </p:nvSpPr>
          <p:spPr>
            <a:xfrm rot="5400000">
              <a:off x="2825128" y="957556"/>
              <a:ext cx="36499" cy="36499"/>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00" name="Google Shape;900;p37"/>
            <p:cNvSpPr/>
            <p:nvPr/>
          </p:nvSpPr>
          <p:spPr>
            <a:xfrm rot="5400000">
              <a:off x="2977330" y="879448"/>
              <a:ext cx="40149" cy="40149"/>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01" name="Google Shape;901;p37"/>
            <p:cNvSpPr/>
            <p:nvPr/>
          </p:nvSpPr>
          <p:spPr>
            <a:xfrm rot="5400000">
              <a:off x="2899952" y="879448"/>
              <a:ext cx="40149" cy="40149"/>
            </a:xfrm>
            <a:custGeom>
              <a:rect b="b" l="l" r="r" t="t"/>
              <a:pathLst>
                <a:path extrusionOk="0" h="104775" w="104775">
                  <a:moveTo>
                    <a:pt x="100489" y="53816"/>
                  </a:moveTo>
                  <a:cubicBezTo>
                    <a:pt x="100489" y="79593"/>
                    <a:pt x="79593" y="100489"/>
                    <a:pt x="53816" y="100489"/>
                  </a:cubicBezTo>
                  <a:cubicBezTo>
                    <a:pt x="28040" y="100489"/>
                    <a:pt x="7144" y="79592"/>
                    <a:pt x="7144" y="53816"/>
                  </a:cubicBezTo>
                  <a:cubicBezTo>
                    <a:pt x="7144" y="28040"/>
                    <a:pt x="28040" y="7144"/>
                    <a:pt x="53816" y="7144"/>
                  </a:cubicBezTo>
                  <a:cubicBezTo>
                    <a:pt x="79593" y="7144"/>
                    <a:pt x="100489" y="28040"/>
                    <a:pt x="100489" y="5381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02" name="Google Shape;902;p37"/>
            <p:cNvSpPr/>
            <p:nvPr/>
          </p:nvSpPr>
          <p:spPr>
            <a:xfrm rot="5400000">
              <a:off x="2822208" y="879448"/>
              <a:ext cx="40149" cy="40149"/>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03" name="Google Shape;903;p37"/>
            <p:cNvSpPr/>
            <p:nvPr/>
          </p:nvSpPr>
          <p:spPr>
            <a:xfrm rot="5400000">
              <a:off x="2978060" y="800975"/>
              <a:ext cx="40149" cy="40149"/>
            </a:xfrm>
            <a:custGeom>
              <a:rect b="b" l="l" r="r" t="t"/>
              <a:pathLst>
                <a:path extrusionOk="0" h="104775" w="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04" name="Google Shape;904;p37"/>
            <p:cNvSpPr/>
            <p:nvPr/>
          </p:nvSpPr>
          <p:spPr>
            <a:xfrm rot="5400000">
              <a:off x="2900682" y="800975"/>
              <a:ext cx="40149" cy="40149"/>
            </a:xfrm>
            <a:custGeom>
              <a:rect b="b" l="l" r="r" t="t"/>
              <a:pathLst>
                <a:path extrusionOk="0" h="104775" w="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05" name="Google Shape;905;p37"/>
            <p:cNvSpPr/>
            <p:nvPr/>
          </p:nvSpPr>
          <p:spPr>
            <a:xfrm rot="5400000">
              <a:off x="2822938" y="800975"/>
              <a:ext cx="40149" cy="40149"/>
            </a:xfrm>
            <a:custGeom>
              <a:rect b="b" l="l" r="r" t="t"/>
              <a:pathLst>
                <a:path extrusionOk="0" h="104775" w="104775">
                  <a:moveTo>
                    <a:pt x="104299" y="55721"/>
                  </a:moveTo>
                  <a:cubicBezTo>
                    <a:pt x="104299" y="82550"/>
                    <a:pt x="82550" y="104299"/>
                    <a:pt x="55721" y="104299"/>
                  </a:cubicBezTo>
                  <a:cubicBezTo>
                    <a:pt x="28893" y="104299"/>
                    <a:pt x="7144" y="82550"/>
                    <a:pt x="7144" y="55721"/>
                  </a:cubicBezTo>
                  <a:cubicBezTo>
                    <a:pt x="7144" y="28893"/>
                    <a:pt x="28892" y="7144"/>
                    <a:pt x="55721" y="7144"/>
                  </a:cubicBezTo>
                  <a:cubicBezTo>
                    <a:pt x="82550" y="7144"/>
                    <a:pt x="104299" y="28893"/>
                    <a:pt x="104299" y="5572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06" name="Google Shape;906;p37"/>
            <p:cNvSpPr/>
            <p:nvPr/>
          </p:nvSpPr>
          <p:spPr>
            <a:xfrm rot="5400000">
              <a:off x="2978425" y="723232"/>
              <a:ext cx="40149" cy="40149"/>
            </a:xfrm>
            <a:custGeom>
              <a:rect b="b" l="l" r="r" t="t"/>
              <a:pathLst>
                <a:path extrusionOk="0" h="104775" w="104775">
                  <a:moveTo>
                    <a:pt x="106204" y="56674"/>
                  </a:moveTo>
                  <a:cubicBezTo>
                    <a:pt x="106204" y="84029"/>
                    <a:pt x="84028" y="106204"/>
                    <a:pt x="56674" y="106204"/>
                  </a:cubicBezTo>
                  <a:cubicBezTo>
                    <a:pt x="29319" y="106204"/>
                    <a:pt x="7144" y="84029"/>
                    <a:pt x="7144" y="56674"/>
                  </a:cubicBezTo>
                  <a:cubicBezTo>
                    <a:pt x="7144" y="29319"/>
                    <a:pt x="29319" y="7144"/>
                    <a:pt x="56674" y="7144"/>
                  </a:cubicBezTo>
                  <a:cubicBezTo>
                    <a:pt x="84029" y="7144"/>
                    <a:pt x="106204" y="29319"/>
                    <a:pt x="106204" y="5667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07" name="Google Shape;907;p37"/>
            <p:cNvSpPr/>
            <p:nvPr/>
          </p:nvSpPr>
          <p:spPr>
            <a:xfrm rot="5400000">
              <a:off x="2901047" y="723232"/>
              <a:ext cx="40149" cy="40149"/>
            </a:xfrm>
            <a:custGeom>
              <a:rect b="b" l="l" r="r" t="t"/>
              <a:pathLst>
                <a:path extrusionOk="0" h="104775" w="104775">
                  <a:moveTo>
                    <a:pt x="106204" y="56674"/>
                  </a:moveTo>
                  <a:cubicBezTo>
                    <a:pt x="106204" y="84028"/>
                    <a:pt x="84028" y="106204"/>
                    <a:pt x="56674" y="106204"/>
                  </a:cubicBezTo>
                  <a:cubicBezTo>
                    <a:pt x="29319" y="106204"/>
                    <a:pt x="7144" y="84028"/>
                    <a:pt x="7144" y="56674"/>
                  </a:cubicBezTo>
                  <a:cubicBezTo>
                    <a:pt x="7144" y="29319"/>
                    <a:pt x="29319" y="7144"/>
                    <a:pt x="56674" y="7144"/>
                  </a:cubicBezTo>
                  <a:cubicBezTo>
                    <a:pt x="84029" y="7144"/>
                    <a:pt x="106204" y="29319"/>
                    <a:pt x="106204" y="5667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08" name="Google Shape;908;p37"/>
            <p:cNvSpPr/>
            <p:nvPr/>
          </p:nvSpPr>
          <p:spPr>
            <a:xfrm rot="5400000">
              <a:off x="2823304" y="723232"/>
              <a:ext cx="40149" cy="40149"/>
            </a:xfrm>
            <a:custGeom>
              <a:rect b="b" l="l" r="r" t="t"/>
              <a:pathLst>
                <a:path extrusionOk="0" h="104775" w="104775">
                  <a:moveTo>
                    <a:pt x="106204" y="56674"/>
                  </a:moveTo>
                  <a:cubicBezTo>
                    <a:pt x="106204" y="84029"/>
                    <a:pt x="84028" y="106204"/>
                    <a:pt x="56674" y="106204"/>
                  </a:cubicBezTo>
                  <a:cubicBezTo>
                    <a:pt x="29319" y="106204"/>
                    <a:pt x="7144" y="84029"/>
                    <a:pt x="7144" y="56674"/>
                  </a:cubicBezTo>
                  <a:cubicBezTo>
                    <a:pt x="7144" y="29319"/>
                    <a:pt x="29319" y="7144"/>
                    <a:pt x="56674" y="7144"/>
                  </a:cubicBezTo>
                  <a:cubicBezTo>
                    <a:pt x="84029" y="7144"/>
                    <a:pt x="106204" y="29319"/>
                    <a:pt x="106204" y="5667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09" name="Google Shape;909;p37"/>
            <p:cNvSpPr/>
            <p:nvPr/>
          </p:nvSpPr>
          <p:spPr>
            <a:xfrm rot="5400000">
              <a:off x="2975505" y="645123"/>
              <a:ext cx="43799" cy="43799"/>
            </a:xfrm>
            <a:custGeom>
              <a:rect b="b" l="l" r="r" t="t"/>
              <a:pathLst>
                <a:path extrusionOk="0" h="114300" w="114300">
                  <a:moveTo>
                    <a:pt x="110014" y="58579"/>
                  </a:moveTo>
                  <a:cubicBezTo>
                    <a:pt x="110014" y="86986"/>
                    <a:pt x="86986" y="110014"/>
                    <a:pt x="58579" y="110014"/>
                  </a:cubicBezTo>
                  <a:cubicBezTo>
                    <a:pt x="30172" y="110014"/>
                    <a:pt x="7144" y="86986"/>
                    <a:pt x="7144" y="58579"/>
                  </a:cubicBezTo>
                  <a:cubicBezTo>
                    <a:pt x="7144" y="30172"/>
                    <a:pt x="30172" y="7144"/>
                    <a:pt x="58579" y="7144"/>
                  </a:cubicBezTo>
                  <a:cubicBezTo>
                    <a:pt x="86986" y="7144"/>
                    <a:pt x="110014" y="30172"/>
                    <a:pt x="110014" y="5857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10" name="Google Shape;910;p37"/>
            <p:cNvSpPr/>
            <p:nvPr/>
          </p:nvSpPr>
          <p:spPr>
            <a:xfrm rot="5400000">
              <a:off x="2898127" y="645123"/>
              <a:ext cx="43799" cy="43799"/>
            </a:xfrm>
            <a:custGeom>
              <a:rect b="b" l="l" r="r" t="t"/>
              <a:pathLst>
                <a:path extrusionOk="0" h="114300" w="114300">
                  <a:moveTo>
                    <a:pt x="110014" y="58579"/>
                  </a:moveTo>
                  <a:cubicBezTo>
                    <a:pt x="110014" y="86985"/>
                    <a:pt x="86986" y="110014"/>
                    <a:pt x="58579" y="110014"/>
                  </a:cubicBezTo>
                  <a:cubicBezTo>
                    <a:pt x="30172" y="110014"/>
                    <a:pt x="7144" y="86985"/>
                    <a:pt x="7144" y="58579"/>
                  </a:cubicBezTo>
                  <a:cubicBezTo>
                    <a:pt x="7144" y="30172"/>
                    <a:pt x="30172" y="7144"/>
                    <a:pt x="58579" y="7144"/>
                  </a:cubicBezTo>
                  <a:cubicBezTo>
                    <a:pt x="86986" y="7144"/>
                    <a:pt x="110014" y="30172"/>
                    <a:pt x="110014" y="5857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11" name="Google Shape;911;p37"/>
            <p:cNvSpPr/>
            <p:nvPr/>
          </p:nvSpPr>
          <p:spPr>
            <a:xfrm rot="5400000">
              <a:off x="2820384" y="645123"/>
              <a:ext cx="43799" cy="43799"/>
            </a:xfrm>
            <a:custGeom>
              <a:rect b="b" l="l" r="r" t="t"/>
              <a:pathLst>
                <a:path extrusionOk="0" h="114300" w="114300">
                  <a:moveTo>
                    <a:pt x="110014" y="58579"/>
                  </a:moveTo>
                  <a:cubicBezTo>
                    <a:pt x="110014" y="86986"/>
                    <a:pt x="86986" y="110014"/>
                    <a:pt x="58579" y="110014"/>
                  </a:cubicBezTo>
                  <a:cubicBezTo>
                    <a:pt x="30172" y="110014"/>
                    <a:pt x="7144" y="86986"/>
                    <a:pt x="7144" y="58579"/>
                  </a:cubicBezTo>
                  <a:cubicBezTo>
                    <a:pt x="7144" y="30172"/>
                    <a:pt x="30172" y="7144"/>
                    <a:pt x="58579" y="7144"/>
                  </a:cubicBezTo>
                  <a:cubicBezTo>
                    <a:pt x="86986" y="7144"/>
                    <a:pt x="110014" y="30172"/>
                    <a:pt x="110014" y="5857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12" name="Google Shape;912;p37"/>
            <p:cNvSpPr/>
            <p:nvPr/>
          </p:nvSpPr>
          <p:spPr>
            <a:xfrm rot="5400000">
              <a:off x="2976235" y="567015"/>
              <a:ext cx="43799" cy="43799"/>
            </a:xfrm>
            <a:custGeom>
              <a:rect b="b" l="l" r="r" t="t"/>
              <a:pathLst>
                <a:path extrusionOk="0" h="114300" w="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13" name="Google Shape;913;p37"/>
            <p:cNvSpPr/>
            <p:nvPr/>
          </p:nvSpPr>
          <p:spPr>
            <a:xfrm rot="5400000">
              <a:off x="2898857" y="567015"/>
              <a:ext cx="43799" cy="43799"/>
            </a:xfrm>
            <a:custGeom>
              <a:rect b="b" l="l" r="r" t="t"/>
              <a:pathLst>
                <a:path extrusionOk="0" h="114300" w="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14" name="Google Shape;914;p37"/>
            <p:cNvSpPr/>
            <p:nvPr/>
          </p:nvSpPr>
          <p:spPr>
            <a:xfrm rot="5400000">
              <a:off x="2821114" y="567015"/>
              <a:ext cx="43799" cy="43799"/>
            </a:xfrm>
            <a:custGeom>
              <a:rect b="b" l="l" r="r" t="t"/>
              <a:pathLst>
                <a:path extrusionOk="0" h="114300" w="114300">
                  <a:moveTo>
                    <a:pt x="113824" y="60484"/>
                  </a:moveTo>
                  <a:cubicBezTo>
                    <a:pt x="113824" y="89943"/>
                    <a:pt x="89943" y="113824"/>
                    <a:pt x="60484" y="113824"/>
                  </a:cubicBezTo>
                  <a:cubicBezTo>
                    <a:pt x="31025" y="113824"/>
                    <a:pt x="7144" y="89943"/>
                    <a:pt x="7144" y="60484"/>
                  </a:cubicBezTo>
                  <a:cubicBezTo>
                    <a:pt x="7144" y="31025"/>
                    <a:pt x="31025" y="7144"/>
                    <a:pt x="60484" y="7144"/>
                  </a:cubicBezTo>
                  <a:cubicBezTo>
                    <a:pt x="89943" y="7144"/>
                    <a:pt x="113824" y="31025"/>
                    <a:pt x="113824" y="6048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15" name="Google Shape;915;p37"/>
            <p:cNvSpPr/>
            <p:nvPr/>
          </p:nvSpPr>
          <p:spPr>
            <a:xfrm rot="5400000">
              <a:off x="2973315" y="488907"/>
              <a:ext cx="47449" cy="47449"/>
            </a:xfrm>
            <a:custGeom>
              <a:rect b="b" l="l" r="r" t="t"/>
              <a:pathLst>
                <a:path extrusionOk="0" h="123825" w="123825">
                  <a:moveTo>
                    <a:pt x="7144" y="62389"/>
                  </a:moveTo>
                  <a:cubicBezTo>
                    <a:pt x="7144" y="92869"/>
                    <a:pt x="31909" y="117634"/>
                    <a:pt x="62389" y="117634"/>
                  </a:cubicBezTo>
                  <a:cubicBezTo>
                    <a:pt x="92869" y="117634"/>
                    <a:pt x="117634" y="92869"/>
                    <a:pt x="117634" y="62389"/>
                  </a:cubicBezTo>
                  <a:cubicBezTo>
                    <a:pt x="117634" y="31909"/>
                    <a:pt x="92869" y="7144"/>
                    <a:pt x="62389" y="7144"/>
                  </a:cubicBezTo>
                  <a:cubicBezTo>
                    <a:pt x="31909" y="7144"/>
                    <a:pt x="7144" y="31909"/>
                    <a:pt x="7144" y="6238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16" name="Google Shape;916;p37"/>
            <p:cNvSpPr/>
            <p:nvPr/>
          </p:nvSpPr>
          <p:spPr>
            <a:xfrm rot="5400000">
              <a:off x="2895937" y="488542"/>
              <a:ext cx="47449" cy="47449"/>
            </a:xfrm>
            <a:custGeom>
              <a:rect b="b" l="l" r="r" t="t"/>
              <a:pathLst>
                <a:path extrusionOk="0" h="123825" w="123825">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17" name="Google Shape;917;p37"/>
            <p:cNvSpPr/>
            <p:nvPr/>
          </p:nvSpPr>
          <p:spPr>
            <a:xfrm rot="5400000">
              <a:off x="2818194" y="488542"/>
              <a:ext cx="47449" cy="47449"/>
            </a:xfrm>
            <a:custGeom>
              <a:rect b="b" l="l" r="r" t="t"/>
              <a:pathLst>
                <a:path extrusionOk="0" h="123825" w="123825">
                  <a:moveTo>
                    <a:pt x="117634" y="62389"/>
                  </a:moveTo>
                  <a:cubicBezTo>
                    <a:pt x="117634" y="92900"/>
                    <a:pt x="92900" y="117634"/>
                    <a:pt x="62389" y="117634"/>
                  </a:cubicBezTo>
                  <a:cubicBezTo>
                    <a:pt x="31878" y="117634"/>
                    <a:pt x="7144" y="92900"/>
                    <a:pt x="7144" y="62389"/>
                  </a:cubicBezTo>
                  <a:cubicBezTo>
                    <a:pt x="7144" y="31878"/>
                    <a:pt x="31878" y="7144"/>
                    <a:pt x="62389" y="7144"/>
                  </a:cubicBezTo>
                  <a:cubicBezTo>
                    <a:pt x="92900" y="7144"/>
                    <a:pt x="117634" y="31878"/>
                    <a:pt x="117634" y="6238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18" name="Google Shape;918;p37"/>
            <p:cNvSpPr/>
            <p:nvPr/>
          </p:nvSpPr>
          <p:spPr>
            <a:xfrm rot="5400000">
              <a:off x="2973680" y="410799"/>
              <a:ext cx="47449" cy="47449"/>
            </a:xfrm>
            <a:custGeom>
              <a:rect b="b" l="l" r="r" t="t"/>
              <a:pathLst>
                <a:path extrusionOk="0" h="123825" w="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19" name="Google Shape;919;p37"/>
            <p:cNvSpPr/>
            <p:nvPr/>
          </p:nvSpPr>
          <p:spPr>
            <a:xfrm rot="5400000">
              <a:off x="2896302" y="410799"/>
              <a:ext cx="47449" cy="47449"/>
            </a:xfrm>
            <a:custGeom>
              <a:rect b="b" l="l" r="r" t="t"/>
              <a:pathLst>
                <a:path extrusionOk="0" h="123825" w="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20" name="Google Shape;920;p37"/>
            <p:cNvSpPr/>
            <p:nvPr/>
          </p:nvSpPr>
          <p:spPr>
            <a:xfrm rot="5400000">
              <a:off x="2818558" y="410799"/>
              <a:ext cx="47449" cy="47449"/>
            </a:xfrm>
            <a:custGeom>
              <a:rect b="b" l="l" r="r" t="t"/>
              <a:pathLst>
                <a:path extrusionOk="0" h="123825" w="123825">
                  <a:moveTo>
                    <a:pt x="119539" y="63341"/>
                  </a:moveTo>
                  <a:cubicBezTo>
                    <a:pt x="119539" y="94378"/>
                    <a:pt x="94378" y="119539"/>
                    <a:pt x="63341" y="119539"/>
                  </a:cubicBezTo>
                  <a:cubicBezTo>
                    <a:pt x="32304" y="119539"/>
                    <a:pt x="7144" y="94378"/>
                    <a:pt x="7144" y="63341"/>
                  </a:cubicBezTo>
                  <a:cubicBezTo>
                    <a:pt x="7144" y="32304"/>
                    <a:pt x="32304" y="7144"/>
                    <a:pt x="63341" y="7144"/>
                  </a:cubicBezTo>
                  <a:cubicBezTo>
                    <a:pt x="94378" y="7144"/>
                    <a:pt x="119539" y="32304"/>
                    <a:pt x="119539" y="6334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21" name="Google Shape;921;p37"/>
            <p:cNvSpPr/>
            <p:nvPr/>
          </p:nvSpPr>
          <p:spPr>
            <a:xfrm rot="5400000">
              <a:off x="2974410" y="332690"/>
              <a:ext cx="47449" cy="47449"/>
            </a:xfrm>
            <a:custGeom>
              <a:rect b="b" l="l" r="r" t="t"/>
              <a:pathLst>
                <a:path extrusionOk="0" h="123825" w="123825">
                  <a:moveTo>
                    <a:pt x="7144" y="65246"/>
                  </a:moveTo>
                  <a:cubicBezTo>
                    <a:pt x="7144" y="96679"/>
                    <a:pt x="32861" y="123349"/>
                    <a:pt x="65246" y="123349"/>
                  </a:cubicBezTo>
                  <a:cubicBezTo>
                    <a:pt x="96679" y="123349"/>
                    <a:pt x="123349" y="97631"/>
                    <a:pt x="123349" y="65246"/>
                  </a:cubicBezTo>
                  <a:cubicBezTo>
                    <a:pt x="123349" y="32861"/>
                    <a:pt x="97631" y="7144"/>
                    <a:pt x="65246" y="7144"/>
                  </a:cubicBezTo>
                  <a:cubicBezTo>
                    <a:pt x="32861" y="7144"/>
                    <a:pt x="7144" y="33814"/>
                    <a:pt x="7144" y="6524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22" name="Google Shape;922;p37"/>
            <p:cNvSpPr/>
            <p:nvPr/>
          </p:nvSpPr>
          <p:spPr>
            <a:xfrm rot="5400000">
              <a:off x="2897032" y="332690"/>
              <a:ext cx="47449" cy="47449"/>
            </a:xfrm>
            <a:custGeom>
              <a:rect b="b" l="l" r="r" t="t"/>
              <a:pathLst>
                <a:path extrusionOk="0" h="123825" w="123825">
                  <a:moveTo>
                    <a:pt x="123349" y="65246"/>
                  </a:moveTo>
                  <a:cubicBezTo>
                    <a:pt x="123349" y="97335"/>
                    <a:pt x="97335" y="123349"/>
                    <a:pt x="65246" y="123349"/>
                  </a:cubicBezTo>
                  <a:cubicBezTo>
                    <a:pt x="33157" y="123349"/>
                    <a:pt x="7144" y="97335"/>
                    <a:pt x="7144" y="65246"/>
                  </a:cubicBezTo>
                  <a:cubicBezTo>
                    <a:pt x="7144" y="33157"/>
                    <a:pt x="33157" y="7144"/>
                    <a:pt x="65246" y="7144"/>
                  </a:cubicBezTo>
                  <a:cubicBezTo>
                    <a:pt x="97335" y="7144"/>
                    <a:pt x="123349" y="33157"/>
                    <a:pt x="123349" y="6524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23" name="Google Shape;923;p37"/>
            <p:cNvSpPr/>
            <p:nvPr/>
          </p:nvSpPr>
          <p:spPr>
            <a:xfrm rot="5400000">
              <a:off x="2819288" y="332690"/>
              <a:ext cx="47449" cy="47449"/>
            </a:xfrm>
            <a:custGeom>
              <a:rect b="b" l="l" r="r" t="t"/>
              <a:pathLst>
                <a:path extrusionOk="0" h="123825" w="123825">
                  <a:moveTo>
                    <a:pt x="123349" y="65246"/>
                  </a:moveTo>
                  <a:cubicBezTo>
                    <a:pt x="123349" y="97335"/>
                    <a:pt x="97335" y="123349"/>
                    <a:pt x="65246" y="123349"/>
                  </a:cubicBezTo>
                  <a:cubicBezTo>
                    <a:pt x="33157" y="123349"/>
                    <a:pt x="7144" y="97336"/>
                    <a:pt x="7144" y="65246"/>
                  </a:cubicBezTo>
                  <a:cubicBezTo>
                    <a:pt x="7144" y="33157"/>
                    <a:pt x="33157" y="7144"/>
                    <a:pt x="65246" y="7144"/>
                  </a:cubicBezTo>
                  <a:cubicBezTo>
                    <a:pt x="97335" y="7144"/>
                    <a:pt x="123349" y="33157"/>
                    <a:pt x="123349" y="6524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24" name="Google Shape;924;p37"/>
            <p:cNvSpPr/>
            <p:nvPr/>
          </p:nvSpPr>
          <p:spPr>
            <a:xfrm rot="5400000">
              <a:off x="2974775" y="254947"/>
              <a:ext cx="47449" cy="47449"/>
            </a:xfrm>
            <a:custGeom>
              <a:rect b="b" l="l" r="r" t="t"/>
              <a:pathLst>
                <a:path extrusionOk="0" h="123825" w="123825">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25" name="Google Shape;925;p37"/>
            <p:cNvSpPr/>
            <p:nvPr/>
          </p:nvSpPr>
          <p:spPr>
            <a:xfrm rot="5400000">
              <a:off x="2897397" y="254947"/>
              <a:ext cx="47449" cy="47449"/>
            </a:xfrm>
            <a:custGeom>
              <a:rect b="b" l="l" r="r" t="t"/>
              <a:pathLst>
                <a:path extrusionOk="0" h="123825" w="123825">
                  <a:moveTo>
                    <a:pt x="125254" y="66199"/>
                  </a:moveTo>
                  <a:cubicBezTo>
                    <a:pt x="125254" y="98814"/>
                    <a:pt x="98814" y="125254"/>
                    <a:pt x="66199" y="125254"/>
                  </a:cubicBezTo>
                  <a:cubicBezTo>
                    <a:pt x="33584" y="125254"/>
                    <a:pt x="7144" y="98814"/>
                    <a:pt x="7144" y="66199"/>
                  </a:cubicBezTo>
                  <a:cubicBezTo>
                    <a:pt x="7144" y="33583"/>
                    <a:pt x="33584" y="7144"/>
                    <a:pt x="66199" y="7144"/>
                  </a:cubicBezTo>
                  <a:cubicBezTo>
                    <a:pt x="98814" y="7144"/>
                    <a:pt x="125254" y="33583"/>
                    <a:pt x="125254" y="6619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26" name="Google Shape;926;p37"/>
            <p:cNvSpPr/>
            <p:nvPr/>
          </p:nvSpPr>
          <p:spPr>
            <a:xfrm rot="5400000">
              <a:off x="2819654" y="254947"/>
              <a:ext cx="47449" cy="47449"/>
            </a:xfrm>
            <a:custGeom>
              <a:rect b="b" l="l" r="r" t="t"/>
              <a:pathLst>
                <a:path extrusionOk="0" h="123825" w="123825">
                  <a:moveTo>
                    <a:pt x="125254" y="66199"/>
                  </a:moveTo>
                  <a:cubicBezTo>
                    <a:pt x="125254" y="98814"/>
                    <a:pt x="98814" y="125254"/>
                    <a:pt x="66199" y="125254"/>
                  </a:cubicBezTo>
                  <a:cubicBezTo>
                    <a:pt x="33584" y="125254"/>
                    <a:pt x="7144" y="98814"/>
                    <a:pt x="7144" y="66199"/>
                  </a:cubicBezTo>
                  <a:cubicBezTo>
                    <a:pt x="7144" y="33584"/>
                    <a:pt x="33584" y="7144"/>
                    <a:pt x="66199" y="7144"/>
                  </a:cubicBezTo>
                  <a:cubicBezTo>
                    <a:pt x="98814" y="7144"/>
                    <a:pt x="125254" y="33584"/>
                    <a:pt x="125254" y="6619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27" name="Google Shape;927;p37"/>
            <p:cNvSpPr/>
            <p:nvPr/>
          </p:nvSpPr>
          <p:spPr>
            <a:xfrm rot="5400000">
              <a:off x="2971855" y="176474"/>
              <a:ext cx="51099" cy="51099"/>
            </a:xfrm>
            <a:custGeom>
              <a:rect b="b" l="l" r="r" t="t"/>
              <a:pathLst>
                <a:path extrusionOk="0" h="133350" w="133350">
                  <a:moveTo>
                    <a:pt x="7144" y="68104"/>
                  </a:moveTo>
                  <a:cubicBezTo>
                    <a:pt x="7144" y="101441"/>
                    <a:pt x="34766" y="129064"/>
                    <a:pt x="68104" y="129064"/>
                  </a:cubicBezTo>
                  <a:cubicBezTo>
                    <a:pt x="101441" y="129064"/>
                    <a:pt x="129064" y="101441"/>
                    <a:pt x="129064" y="68104"/>
                  </a:cubicBezTo>
                  <a:cubicBezTo>
                    <a:pt x="129064" y="34766"/>
                    <a:pt x="101441" y="7144"/>
                    <a:pt x="68104" y="7144"/>
                  </a:cubicBezTo>
                  <a:cubicBezTo>
                    <a:pt x="34766" y="7144"/>
                    <a:pt x="7144" y="34766"/>
                    <a:pt x="7144" y="6810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28" name="Google Shape;928;p37"/>
            <p:cNvSpPr/>
            <p:nvPr/>
          </p:nvSpPr>
          <p:spPr>
            <a:xfrm rot="5400000">
              <a:off x="2894477" y="176474"/>
              <a:ext cx="51099" cy="51099"/>
            </a:xfrm>
            <a:custGeom>
              <a:rect b="b" l="l" r="r" t="t"/>
              <a:pathLst>
                <a:path extrusionOk="0" h="133350" w="133350">
                  <a:moveTo>
                    <a:pt x="129064" y="68104"/>
                  </a:moveTo>
                  <a:cubicBezTo>
                    <a:pt x="129064" y="101771"/>
                    <a:pt x="101771" y="129064"/>
                    <a:pt x="68104" y="129064"/>
                  </a:cubicBezTo>
                  <a:cubicBezTo>
                    <a:pt x="34436" y="129064"/>
                    <a:pt x="7144" y="101771"/>
                    <a:pt x="7144" y="68104"/>
                  </a:cubicBezTo>
                  <a:cubicBezTo>
                    <a:pt x="7144" y="34436"/>
                    <a:pt x="34436" y="7144"/>
                    <a:pt x="68104" y="7144"/>
                  </a:cubicBezTo>
                  <a:cubicBezTo>
                    <a:pt x="101771" y="7144"/>
                    <a:pt x="129064" y="34437"/>
                    <a:pt x="129064" y="6810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29" name="Google Shape;929;p37"/>
            <p:cNvSpPr/>
            <p:nvPr/>
          </p:nvSpPr>
          <p:spPr>
            <a:xfrm rot="5400000">
              <a:off x="2816734" y="176474"/>
              <a:ext cx="51099" cy="51099"/>
            </a:xfrm>
            <a:custGeom>
              <a:rect b="b" l="l" r="r" t="t"/>
              <a:pathLst>
                <a:path extrusionOk="0" h="133350" w="133350">
                  <a:moveTo>
                    <a:pt x="129064" y="68104"/>
                  </a:moveTo>
                  <a:cubicBezTo>
                    <a:pt x="129064" y="101771"/>
                    <a:pt x="101771" y="129064"/>
                    <a:pt x="68104" y="129064"/>
                  </a:cubicBezTo>
                  <a:cubicBezTo>
                    <a:pt x="34436" y="129064"/>
                    <a:pt x="7144" y="101771"/>
                    <a:pt x="7144" y="68104"/>
                  </a:cubicBezTo>
                  <a:cubicBezTo>
                    <a:pt x="7144" y="34436"/>
                    <a:pt x="34436" y="7144"/>
                    <a:pt x="68104" y="7144"/>
                  </a:cubicBezTo>
                  <a:cubicBezTo>
                    <a:pt x="101771" y="7144"/>
                    <a:pt x="129064" y="34437"/>
                    <a:pt x="129064" y="6810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30" name="Google Shape;930;p37"/>
            <p:cNvSpPr/>
            <p:nvPr/>
          </p:nvSpPr>
          <p:spPr>
            <a:xfrm rot="5400000">
              <a:off x="2972585" y="98365"/>
              <a:ext cx="51099" cy="51099"/>
            </a:xfrm>
            <a:custGeom>
              <a:rect b="b" l="l" r="r" t="t"/>
              <a:pathLst>
                <a:path extrusionOk="0" h="133350" w="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31" name="Google Shape;931;p37"/>
            <p:cNvSpPr/>
            <p:nvPr/>
          </p:nvSpPr>
          <p:spPr>
            <a:xfrm rot="5400000">
              <a:off x="2895207" y="98365"/>
              <a:ext cx="51099" cy="51099"/>
            </a:xfrm>
            <a:custGeom>
              <a:rect b="b" l="l" r="r" t="t"/>
              <a:pathLst>
                <a:path extrusionOk="0" h="133350" w="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32" name="Google Shape;932;p37"/>
            <p:cNvSpPr/>
            <p:nvPr/>
          </p:nvSpPr>
          <p:spPr>
            <a:xfrm rot="5400000">
              <a:off x="2817464" y="98365"/>
              <a:ext cx="51099" cy="51099"/>
            </a:xfrm>
            <a:custGeom>
              <a:rect b="b" l="l" r="r" t="t"/>
              <a:pathLst>
                <a:path extrusionOk="0" h="133350" w="133350">
                  <a:moveTo>
                    <a:pt x="132874" y="70009"/>
                  </a:moveTo>
                  <a:cubicBezTo>
                    <a:pt x="132874" y="104728"/>
                    <a:pt x="104728" y="132874"/>
                    <a:pt x="70009" y="132874"/>
                  </a:cubicBezTo>
                  <a:cubicBezTo>
                    <a:pt x="35289" y="132874"/>
                    <a:pt x="7144" y="104728"/>
                    <a:pt x="7144" y="70009"/>
                  </a:cubicBezTo>
                  <a:cubicBezTo>
                    <a:pt x="7144" y="35289"/>
                    <a:pt x="35289" y="7144"/>
                    <a:pt x="70009" y="7144"/>
                  </a:cubicBezTo>
                  <a:cubicBezTo>
                    <a:pt x="104728" y="7144"/>
                    <a:pt x="132874" y="35289"/>
                    <a:pt x="132874" y="7000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33" name="Google Shape;933;p37"/>
            <p:cNvSpPr/>
            <p:nvPr/>
          </p:nvSpPr>
          <p:spPr>
            <a:xfrm rot="5400000">
              <a:off x="2969665" y="20257"/>
              <a:ext cx="54749" cy="54749"/>
            </a:xfrm>
            <a:custGeom>
              <a:rect b="b" l="l" r="r" t="t"/>
              <a:pathLst>
                <a:path extrusionOk="0" h="142875" w="142875">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34" name="Google Shape;934;p37"/>
            <p:cNvSpPr/>
            <p:nvPr/>
          </p:nvSpPr>
          <p:spPr>
            <a:xfrm rot="5400000">
              <a:off x="2892287" y="20257"/>
              <a:ext cx="54749" cy="54749"/>
            </a:xfrm>
            <a:custGeom>
              <a:rect b="b" l="l" r="r" t="t"/>
              <a:pathLst>
                <a:path extrusionOk="0" h="142875" w="142875">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35" name="Google Shape;935;p37"/>
            <p:cNvSpPr/>
            <p:nvPr/>
          </p:nvSpPr>
          <p:spPr>
            <a:xfrm rot="5400000">
              <a:off x="2814544" y="20257"/>
              <a:ext cx="54749" cy="54749"/>
            </a:xfrm>
            <a:custGeom>
              <a:rect b="b" l="l" r="r" t="t"/>
              <a:pathLst>
                <a:path extrusionOk="0" h="142875" w="142875">
                  <a:moveTo>
                    <a:pt x="136684" y="71914"/>
                  </a:moveTo>
                  <a:cubicBezTo>
                    <a:pt x="136684" y="107685"/>
                    <a:pt x="107685" y="136684"/>
                    <a:pt x="71914" y="136684"/>
                  </a:cubicBezTo>
                  <a:cubicBezTo>
                    <a:pt x="36142" y="136684"/>
                    <a:pt x="7144" y="107685"/>
                    <a:pt x="7144" y="71914"/>
                  </a:cubicBezTo>
                  <a:cubicBezTo>
                    <a:pt x="7144" y="36142"/>
                    <a:pt x="36142" y="7144"/>
                    <a:pt x="71914" y="7144"/>
                  </a:cubicBezTo>
                  <a:cubicBezTo>
                    <a:pt x="107685" y="7144"/>
                    <a:pt x="136684" y="36142"/>
                    <a:pt x="136684" y="7191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grpSp>
      <p:pic>
        <p:nvPicPr>
          <p:cNvPr descr="C:\Users\HaLT15\Desktop\FPT Software Doc.png" id="936" name="Google Shape;936;p37"/>
          <p:cNvPicPr preferRelativeResize="0"/>
          <p:nvPr/>
        </p:nvPicPr>
        <p:blipFill rotWithShape="1">
          <a:blip r:embed="rId2">
            <a:alphaModFix/>
          </a:blip>
          <a:srcRect b="0" l="0" r="0" t="0"/>
          <a:stretch/>
        </p:blipFill>
        <p:spPr>
          <a:xfrm>
            <a:off x="924951" y="3215146"/>
            <a:ext cx="675249" cy="427707"/>
          </a:xfrm>
          <a:prstGeom prst="rect">
            <a:avLst/>
          </a:prstGeom>
          <a:noFill/>
          <a:ln>
            <a:noFill/>
          </a:ln>
        </p:spPr>
      </p:pic>
      <p:sp>
        <p:nvSpPr>
          <p:cNvPr id="937" name="Google Shape;937;p37"/>
          <p:cNvSpPr txBox="1"/>
          <p:nvPr/>
        </p:nvSpPr>
        <p:spPr>
          <a:xfrm>
            <a:off x="0" y="5230509"/>
            <a:ext cx="9468000" cy="36000"/>
          </a:xfrm>
          <a:prstGeom prst="rect">
            <a:avLst/>
          </a:pr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0" lIns="91425" spcFirstLastPara="1" rIns="91425" wrap="square" tIns="0">
            <a:spAutoFit/>
          </a:bodyPr>
          <a:lstStyle/>
          <a:p>
            <a:pPr indent="0" lvl="0" marL="0" marR="0" rtl="0" algn="ctr">
              <a:lnSpc>
                <a:spcPct val="100000"/>
              </a:lnSpc>
              <a:spcBef>
                <a:spcPts val="0"/>
              </a:spcBef>
              <a:spcAft>
                <a:spcPts val="0"/>
              </a:spcAft>
              <a:buClr>
                <a:srgbClr val="F2F2F2"/>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938" name="Google Shape;938;p37"/>
          <p:cNvSpPr txBox="1"/>
          <p:nvPr/>
        </p:nvSpPr>
        <p:spPr>
          <a:xfrm>
            <a:off x="914400" y="3832494"/>
            <a:ext cx="685800" cy="1416015"/>
          </a:xfrm>
          <a:prstGeom prst="rect">
            <a:avLst/>
          </a:pr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0" lIns="91425" spcFirstLastPara="1" rIns="91425" wrap="square" tIns="0">
            <a:noAutofit/>
          </a:bodyPr>
          <a:lstStyle/>
          <a:p>
            <a:pPr indent="0" lvl="0" marL="0" marR="0" rtl="0" algn="ctr">
              <a:lnSpc>
                <a:spcPct val="100000"/>
              </a:lnSpc>
              <a:spcBef>
                <a:spcPts val="0"/>
              </a:spcBef>
              <a:spcAft>
                <a:spcPts val="0"/>
              </a:spcAft>
              <a:buClr>
                <a:srgbClr val="F2F2F2"/>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939" name="Google Shape;939;p37"/>
          <p:cNvSpPr txBox="1"/>
          <p:nvPr>
            <p:ph idx="2" type="body"/>
          </p:nvPr>
        </p:nvSpPr>
        <p:spPr>
          <a:xfrm>
            <a:off x="442315" y="4178774"/>
            <a:ext cx="1617443" cy="646331"/>
          </a:xfrm>
          <a:prstGeom prst="rect">
            <a:avLst/>
          </a:prstGeom>
          <a:noFill/>
          <a:ln>
            <a:noFill/>
          </a:ln>
        </p:spPr>
        <p:txBody>
          <a:bodyPr anchorCtr="0" anchor="t" bIns="45700" lIns="91425" spcFirstLastPara="1" rIns="91425" wrap="square" tIns="45700">
            <a:spAutoFit/>
          </a:bodyPr>
          <a:lstStyle>
            <a:lvl1pPr indent="-228600" lvl="0" marL="457200" algn="ctr">
              <a:lnSpc>
                <a:spcPct val="90000"/>
              </a:lnSpc>
              <a:spcBef>
                <a:spcPts val="1000"/>
              </a:spcBef>
              <a:spcAft>
                <a:spcPts val="0"/>
              </a:spcAft>
              <a:buClr>
                <a:srgbClr val="F27228"/>
              </a:buClr>
              <a:buSzPts val="4000"/>
              <a:buFont typeface="Arial"/>
              <a:buNone/>
              <a:defRPr sz="4000">
                <a:solidFill>
                  <a:schemeClr val="lt1"/>
                </a:solidFill>
                <a:latin typeface="Quattrocento Sans"/>
                <a:ea typeface="Quattrocento Sans"/>
                <a:cs typeface="Quattrocento Sans"/>
                <a:sym typeface="Quattrocento Sans"/>
              </a:defRPr>
            </a:lvl1pPr>
            <a:lvl2pPr indent="-342900" lvl="1" marL="914400" algn="l">
              <a:lnSpc>
                <a:spcPct val="90000"/>
              </a:lnSpc>
              <a:spcBef>
                <a:spcPts val="500"/>
              </a:spcBef>
              <a:spcAft>
                <a:spcPts val="0"/>
              </a:spcAft>
              <a:buClr>
                <a:srgbClr val="020673"/>
              </a:buClr>
              <a:buSzPts val="1800"/>
              <a:buChar char="•"/>
              <a:defRPr/>
            </a:lvl2pPr>
            <a:lvl3pPr indent="-342900" lvl="2" marL="1371600" algn="l">
              <a:lnSpc>
                <a:spcPct val="90000"/>
              </a:lnSpc>
              <a:spcBef>
                <a:spcPts val="500"/>
              </a:spcBef>
              <a:spcAft>
                <a:spcPts val="0"/>
              </a:spcAft>
              <a:buClr>
                <a:srgbClr val="020673"/>
              </a:buClr>
              <a:buSzPts val="1800"/>
              <a:buChar char="•"/>
              <a:defRPr/>
            </a:lvl3pPr>
            <a:lvl4pPr indent="-342900" lvl="3" marL="1828800" algn="l">
              <a:lnSpc>
                <a:spcPct val="90000"/>
              </a:lnSpc>
              <a:spcBef>
                <a:spcPts val="500"/>
              </a:spcBef>
              <a:spcAft>
                <a:spcPts val="0"/>
              </a:spcAft>
              <a:buClr>
                <a:srgbClr val="020673"/>
              </a:buClr>
              <a:buSzPts val="1800"/>
              <a:buChar char="•"/>
              <a:defRPr/>
            </a:lvl4pPr>
            <a:lvl5pPr indent="-342900" lvl="4" marL="2286000" algn="l">
              <a:lnSpc>
                <a:spcPct val="90000"/>
              </a:lnSpc>
              <a:spcBef>
                <a:spcPts val="500"/>
              </a:spcBef>
              <a:spcAft>
                <a:spcPts val="0"/>
              </a:spcAft>
              <a:buClr>
                <a:srgbClr val="02067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つのコンテンツ" type="twoObj">
  <p:cSld name="TWO_OBJECTS">
    <p:spTree>
      <p:nvGrpSpPr>
        <p:cNvPr id="940" name="Shape 940"/>
        <p:cNvGrpSpPr/>
        <p:nvPr/>
      </p:nvGrpSpPr>
      <p:grpSpPr>
        <a:xfrm>
          <a:off x="0" y="0"/>
          <a:ext cx="0" cy="0"/>
          <a:chOff x="0" y="0"/>
          <a:chExt cx="0" cy="0"/>
        </a:xfrm>
      </p:grpSpPr>
      <p:sp>
        <p:nvSpPr>
          <p:cNvPr id="941" name="Google Shape;941;p38"/>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2067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2" name="Google Shape;942;p38"/>
          <p:cNvSpPr txBox="1"/>
          <p:nvPr>
            <p:ph idx="1" type="body"/>
          </p:nvPr>
        </p:nvSpPr>
        <p:spPr>
          <a:xfrm>
            <a:off x="950400" y="1065600"/>
            <a:ext cx="5181600" cy="52128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020673"/>
              </a:buClr>
              <a:buSzPts val="1800"/>
              <a:buChar char="•"/>
              <a:defRPr/>
            </a:lvl1pPr>
            <a:lvl2pPr indent="-342900" lvl="1" marL="914400" algn="l">
              <a:lnSpc>
                <a:spcPct val="90000"/>
              </a:lnSpc>
              <a:spcBef>
                <a:spcPts val="500"/>
              </a:spcBef>
              <a:spcAft>
                <a:spcPts val="0"/>
              </a:spcAft>
              <a:buClr>
                <a:srgbClr val="020673"/>
              </a:buClr>
              <a:buSzPts val="1800"/>
              <a:buChar char="•"/>
              <a:defRPr/>
            </a:lvl2pPr>
            <a:lvl3pPr indent="-342900" lvl="2" marL="1371600" algn="l">
              <a:lnSpc>
                <a:spcPct val="90000"/>
              </a:lnSpc>
              <a:spcBef>
                <a:spcPts val="500"/>
              </a:spcBef>
              <a:spcAft>
                <a:spcPts val="0"/>
              </a:spcAft>
              <a:buClr>
                <a:srgbClr val="020673"/>
              </a:buClr>
              <a:buSzPts val="1800"/>
              <a:buChar char="•"/>
              <a:defRPr/>
            </a:lvl3pPr>
            <a:lvl4pPr indent="-342900" lvl="3" marL="1828800" algn="l">
              <a:lnSpc>
                <a:spcPct val="90000"/>
              </a:lnSpc>
              <a:spcBef>
                <a:spcPts val="500"/>
              </a:spcBef>
              <a:spcAft>
                <a:spcPts val="0"/>
              </a:spcAft>
              <a:buClr>
                <a:srgbClr val="020673"/>
              </a:buClr>
              <a:buSzPts val="1800"/>
              <a:buChar char="•"/>
              <a:defRPr/>
            </a:lvl4pPr>
            <a:lvl5pPr indent="-342900" lvl="4" marL="2286000" algn="l">
              <a:lnSpc>
                <a:spcPct val="90000"/>
              </a:lnSpc>
              <a:spcBef>
                <a:spcPts val="500"/>
              </a:spcBef>
              <a:spcAft>
                <a:spcPts val="0"/>
              </a:spcAft>
              <a:buClr>
                <a:srgbClr val="02067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3" name="Google Shape;943;p38"/>
          <p:cNvSpPr txBox="1"/>
          <p:nvPr>
            <p:ph idx="2" type="body"/>
          </p:nvPr>
        </p:nvSpPr>
        <p:spPr>
          <a:xfrm>
            <a:off x="6230400" y="1065600"/>
            <a:ext cx="5181600" cy="52128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020673"/>
              </a:buClr>
              <a:buSzPts val="1800"/>
              <a:buChar char="•"/>
              <a:defRPr/>
            </a:lvl1pPr>
            <a:lvl2pPr indent="-342900" lvl="1" marL="914400" algn="l">
              <a:lnSpc>
                <a:spcPct val="90000"/>
              </a:lnSpc>
              <a:spcBef>
                <a:spcPts val="500"/>
              </a:spcBef>
              <a:spcAft>
                <a:spcPts val="0"/>
              </a:spcAft>
              <a:buClr>
                <a:srgbClr val="020673"/>
              </a:buClr>
              <a:buSzPts val="1800"/>
              <a:buChar char="•"/>
              <a:defRPr/>
            </a:lvl2pPr>
            <a:lvl3pPr indent="-342900" lvl="2" marL="1371600" algn="l">
              <a:lnSpc>
                <a:spcPct val="90000"/>
              </a:lnSpc>
              <a:spcBef>
                <a:spcPts val="500"/>
              </a:spcBef>
              <a:spcAft>
                <a:spcPts val="0"/>
              </a:spcAft>
              <a:buClr>
                <a:srgbClr val="020673"/>
              </a:buClr>
              <a:buSzPts val="1800"/>
              <a:buChar char="•"/>
              <a:defRPr/>
            </a:lvl3pPr>
            <a:lvl4pPr indent="-342900" lvl="3" marL="1828800" algn="l">
              <a:lnSpc>
                <a:spcPct val="90000"/>
              </a:lnSpc>
              <a:spcBef>
                <a:spcPts val="500"/>
              </a:spcBef>
              <a:spcAft>
                <a:spcPts val="0"/>
              </a:spcAft>
              <a:buClr>
                <a:srgbClr val="020673"/>
              </a:buClr>
              <a:buSzPts val="1800"/>
              <a:buChar char="•"/>
              <a:defRPr/>
            </a:lvl4pPr>
            <a:lvl5pPr indent="-342900" lvl="4" marL="2286000" algn="l">
              <a:lnSpc>
                <a:spcPct val="90000"/>
              </a:lnSpc>
              <a:spcBef>
                <a:spcPts val="500"/>
              </a:spcBef>
              <a:spcAft>
                <a:spcPts val="0"/>
              </a:spcAft>
              <a:buClr>
                <a:srgbClr val="02067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4" name="Google Shape;944;p38"/>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1pPr>
            <a:lvl2pPr indent="0" lvl="1"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2pPr>
            <a:lvl3pPr indent="0" lvl="2"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3pPr>
            <a:lvl4pPr indent="0" lvl="3"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4pPr>
            <a:lvl5pPr indent="0" lvl="4"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5pPr>
            <a:lvl6pPr indent="0" lvl="5"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6pPr>
            <a:lvl7pPr indent="0" lvl="6"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7pPr>
            <a:lvl8pPr indent="0" lvl="7"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8pPr>
            <a:lvl9pPr indent="0" lvl="8"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38"/>
          <p:cNvSpPr txBox="1"/>
          <p:nvPr>
            <p:ph idx="11" type="ftr"/>
          </p:nvPr>
        </p:nvSpPr>
        <p:spPr>
          <a:xfrm>
            <a:off x="70829"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 type="twoTxTwoObj">
  <p:cSld name="TWO_OBJECTS_WITH_TEXT">
    <p:spTree>
      <p:nvGrpSpPr>
        <p:cNvPr id="946" name="Shape 946"/>
        <p:cNvGrpSpPr/>
        <p:nvPr/>
      </p:nvGrpSpPr>
      <p:grpSpPr>
        <a:xfrm>
          <a:off x="0" y="0"/>
          <a:ext cx="0" cy="0"/>
          <a:chOff x="0" y="0"/>
          <a:chExt cx="0" cy="0"/>
        </a:xfrm>
      </p:grpSpPr>
      <p:sp>
        <p:nvSpPr>
          <p:cNvPr id="947" name="Google Shape;947;p39"/>
          <p:cNvSpPr txBox="1"/>
          <p:nvPr>
            <p:ph type="title"/>
          </p:nvPr>
        </p:nvSpPr>
        <p:spPr>
          <a:xfrm>
            <a:off x="950400" y="277200"/>
            <a:ext cx="10515600" cy="547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2067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8" name="Google Shape;948;p39"/>
          <p:cNvSpPr txBox="1"/>
          <p:nvPr>
            <p:ph idx="1" type="body"/>
          </p:nvPr>
        </p:nvSpPr>
        <p:spPr>
          <a:xfrm>
            <a:off x="950400" y="1065600"/>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rgbClr val="020673"/>
              </a:buClr>
              <a:buSzPts val="2400"/>
              <a:buNone/>
              <a:defRPr b="1" sz="2400"/>
            </a:lvl1pPr>
            <a:lvl2pPr indent="-228600" lvl="1" marL="914400" algn="l">
              <a:lnSpc>
                <a:spcPct val="90000"/>
              </a:lnSpc>
              <a:spcBef>
                <a:spcPts val="500"/>
              </a:spcBef>
              <a:spcAft>
                <a:spcPts val="0"/>
              </a:spcAft>
              <a:buClr>
                <a:srgbClr val="020673"/>
              </a:buClr>
              <a:buSzPts val="2000"/>
              <a:buNone/>
              <a:defRPr b="1" sz="2000"/>
            </a:lvl2pPr>
            <a:lvl3pPr indent="-228600" lvl="2" marL="1371600" algn="l">
              <a:lnSpc>
                <a:spcPct val="90000"/>
              </a:lnSpc>
              <a:spcBef>
                <a:spcPts val="500"/>
              </a:spcBef>
              <a:spcAft>
                <a:spcPts val="0"/>
              </a:spcAft>
              <a:buClr>
                <a:srgbClr val="020673"/>
              </a:buClr>
              <a:buSzPts val="1800"/>
              <a:buNone/>
              <a:defRPr b="1" sz="1800"/>
            </a:lvl3pPr>
            <a:lvl4pPr indent="-228600" lvl="3" marL="1828800" algn="l">
              <a:lnSpc>
                <a:spcPct val="90000"/>
              </a:lnSpc>
              <a:spcBef>
                <a:spcPts val="500"/>
              </a:spcBef>
              <a:spcAft>
                <a:spcPts val="0"/>
              </a:spcAft>
              <a:buClr>
                <a:srgbClr val="020673"/>
              </a:buClr>
              <a:buSzPts val="1600"/>
              <a:buNone/>
              <a:defRPr b="1" sz="1600"/>
            </a:lvl4pPr>
            <a:lvl5pPr indent="-228600" lvl="4" marL="2286000" algn="l">
              <a:lnSpc>
                <a:spcPct val="90000"/>
              </a:lnSpc>
              <a:spcBef>
                <a:spcPts val="500"/>
              </a:spcBef>
              <a:spcAft>
                <a:spcPts val="0"/>
              </a:spcAft>
              <a:buClr>
                <a:srgbClr val="02067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949" name="Google Shape;949;p39"/>
          <p:cNvSpPr txBox="1"/>
          <p:nvPr>
            <p:ph idx="2" type="body"/>
          </p:nvPr>
        </p:nvSpPr>
        <p:spPr>
          <a:xfrm>
            <a:off x="950400" y="1981200"/>
            <a:ext cx="5157787" cy="420846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020673"/>
              </a:buClr>
              <a:buSzPts val="1800"/>
              <a:buChar char="•"/>
              <a:defRPr/>
            </a:lvl1pPr>
            <a:lvl2pPr indent="-342900" lvl="1" marL="914400" algn="l">
              <a:lnSpc>
                <a:spcPct val="90000"/>
              </a:lnSpc>
              <a:spcBef>
                <a:spcPts val="500"/>
              </a:spcBef>
              <a:spcAft>
                <a:spcPts val="0"/>
              </a:spcAft>
              <a:buClr>
                <a:srgbClr val="020673"/>
              </a:buClr>
              <a:buSzPts val="1800"/>
              <a:buChar char="•"/>
              <a:defRPr/>
            </a:lvl2pPr>
            <a:lvl3pPr indent="-342900" lvl="2" marL="1371600" algn="l">
              <a:lnSpc>
                <a:spcPct val="90000"/>
              </a:lnSpc>
              <a:spcBef>
                <a:spcPts val="500"/>
              </a:spcBef>
              <a:spcAft>
                <a:spcPts val="0"/>
              </a:spcAft>
              <a:buClr>
                <a:srgbClr val="020673"/>
              </a:buClr>
              <a:buSzPts val="1800"/>
              <a:buChar char="•"/>
              <a:defRPr/>
            </a:lvl3pPr>
            <a:lvl4pPr indent="-342900" lvl="3" marL="1828800" algn="l">
              <a:lnSpc>
                <a:spcPct val="90000"/>
              </a:lnSpc>
              <a:spcBef>
                <a:spcPts val="500"/>
              </a:spcBef>
              <a:spcAft>
                <a:spcPts val="0"/>
              </a:spcAft>
              <a:buClr>
                <a:srgbClr val="020673"/>
              </a:buClr>
              <a:buSzPts val="1800"/>
              <a:buChar char="•"/>
              <a:defRPr/>
            </a:lvl4pPr>
            <a:lvl5pPr indent="-342900" lvl="4" marL="2286000" algn="l">
              <a:lnSpc>
                <a:spcPct val="90000"/>
              </a:lnSpc>
              <a:spcBef>
                <a:spcPts val="500"/>
              </a:spcBef>
              <a:spcAft>
                <a:spcPts val="0"/>
              </a:spcAft>
              <a:buClr>
                <a:srgbClr val="02067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0" name="Google Shape;950;p39"/>
          <p:cNvSpPr txBox="1"/>
          <p:nvPr>
            <p:ph idx="3" type="body"/>
          </p:nvPr>
        </p:nvSpPr>
        <p:spPr>
          <a:xfrm>
            <a:off x="6282812" y="1065600"/>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rgbClr val="020673"/>
              </a:buClr>
              <a:buSzPts val="2400"/>
              <a:buNone/>
              <a:defRPr b="1" sz="2400"/>
            </a:lvl1pPr>
            <a:lvl2pPr indent="-228600" lvl="1" marL="914400" algn="l">
              <a:lnSpc>
                <a:spcPct val="90000"/>
              </a:lnSpc>
              <a:spcBef>
                <a:spcPts val="500"/>
              </a:spcBef>
              <a:spcAft>
                <a:spcPts val="0"/>
              </a:spcAft>
              <a:buClr>
                <a:srgbClr val="020673"/>
              </a:buClr>
              <a:buSzPts val="2000"/>
              <a:buNone/>
              <a:defRPr b="1" sz="2000"/>
            </a:lvl2pPr>
            <a:lvl3pPr indent="-228600" lvl="2" marL="1371600" algn="l">
              <a:lnSpc>
                <a:spcPct val="90000"/>
              </a:lnSpc>
              <a:spcBef>
                <a:spcPts val="500"/>
              </a:spcBef>
              <a:spcAft>
                <a:spcPts val="0"/>
              </a:spcAft>
              <a:buClr>
                <a:srgbClr val="020673"/>
              </a:buClr>
              <a:buSzPts val="1800"/>
              <a:buNone/>
              <a:defRPr b="1" sz="1800"/>
            </a:lvl3pPr>
            <a:lvl4pPr indent="-228600" lvl="3" marL="1828800" algn="l">
              <a:lnSpc>
                <a:spcPct val="90000"/>
              </a:lnSpc>
              <a:spcBef>
                <a:spcPts val="500"/>
              </a:spcBef>
              <a:spcAft>
                <a:spcPts val="0"/>
              </a:spcAft>
              <a:buClr>
                <a:srgbClr val="020673"/>
              </a:buClr>
              <a:buSzPts val="1600"/>
              <a:buNone/>
              <a:defRPr b="1" sz="1600"/>
            </a:lvl4pPr>
            <a:lvl5pPr indent="-228600" lvl="4" marL="2286000" algn="l">
              <a:lnSpc>
                <a:spcPct val="90000"/>
              </a:lnSpc>
              <a:spcBef>
                <a:spcPts val="500"/>
              </a:spcBef>
              <a:spcAft>
                <a:spcPts val="0"/>
              </a:spcAft>
              <a:buClr>
                <a:srgbClr val="020673"/>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951" name="Google Shape;951;p39"/>
          <p:cNvSpPr txBox="1"/>
          <p:nvPr>
            <p:ph idx="4" type="body"/>
          </p:nvPr>
        </p:nvSpPr>
        <p:spPr>
          <a:xfrm>
            <a:off x="6282812" y="1981200"/>
            <a:ext cx="5183188" cy="420846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020673"/>
              </a:buClr>
              <a:buSzPts val="1800"/>
              <a:buChar char="•"/>
              <a:defRPr/>
            </a:lvl1pPr>
            <a:lvl2pPr indent="-342900" lvl="1" marL="914400" algn="l">
              <a:lnSpc>
                <a:spcPct val="90000"/>
              </a:lnSpc>
              <a:spcBef>
                <a:spcPts val="500"/>
              </a:spcBef>
              <a:spcAft>
                <a:spcPts val="0"/>
              </a:spcAft>
              <a:buClr>
                <a:srgbClr val="020673"/>
              </a:buClr>
              <a:buSzPts val="1800"/>
              <a:buChar char="•"/>
              <a:defRPr/>
            </a:lvl2pPr>
            <a:lvl3pPr indent="-342900" lvl="2" marL="1371600" algn="l">
              <a:lnSpc>
                <a:spcPct val="90000"/>
              </a:lnSpc>
              <a:spcBef>
                <a:spcPts val="500"/>
              </a:spcBef>
              <a:spcAft>
                <a:spcPts val="0"/>
              </a:spcAft>
              <a:buClr>
                <a:srgbClr val="020673"/>
              </a:buClr>
              <a:buSzPts val="1800"/>
              <a:buChar char="•"/>
              <a:defRPr/>
            </a:lvl3pPr>
            <a:lvl4pPr indent="-342900" lvl="3" marL="1828800" algn="l">
              <a:lnSpc>
                <a:spcPct val="90000"/>
              </a:lnSpc>
              <a:spcBef>
                <a:spcPts val="500"/>
              </a:spcBef>
              <a:spcAft>
                <a:spcPts val="0"/>
              </a:spcAft>
              <a:buClr>
                <a:srgbClr val="020673"/>
              </a:buClr>
              <a:buSzPts val="1800"/>
              <a:buChar char="•"/>
              <a:defRPr/>
            </a:lvl4pPr>
            <a:lvl5pPr indent="-342900" lvl="4" marL="2286000" algn="l">
              <a:lnSpc>
                <a:spcPct val="90000"/>
              </a:lnSpc>
              <a:spcBef>
                <a:spcPts val="500"/>
              </a:spcBef>
              <a:spcAft>
                <a:spcPts val="0"/>
              </a:spcAft>
              <a:buClr>
                <a:srgbClr val="02067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2" name="Google Shape;952;p39"/>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1pPr>
            <a:lvl2pPr indent="0" lvl="1"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2pPr>
            <a:lvl3pPr indent="0" lvl="2"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3pPr>
            <a:lvl4pPr indent="0" lvl="3"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4pPr>
            <a:lvl5pPr indent="0" lvl="4"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5pPr>
            <a:lvl6pPr indent="0" lvl="5"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6pPr>
            <a:lvl7pPr indent="0" lvl="6"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7pPr>
            <a:lvl8pPr indent="0" lvl="7"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8pPr>
            <a:lvl9pPr indent="0" lvl="8"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sp>
        <p:nvSpPr>
          <p:cNvPr id="953" name="Google Shape;953;p39"/>
          <p:cNvSpPr txBox="1"/>
          <p:nvPr>
            <p:ph idx="11" type="ftr"/>
          </p:nvPr>
        </p:nvSpPr>
        <p:spPr>
          <a:xfrm>
            <a:off x="70829"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のみ">
  <p:cSld name="タイトルのみ">
    <p:spTree>
      <p:nvGrpSpPr>
        <p:cNvPr id="954" name="Shape 954"/>
        <p:cNvGrpSpPr/>
        <p:nvPr/>
      </p:nvGrpSpPr>
      <p:grpSpPr>
        <a:xfrm>
          <a:off x="0" y="0"/>
          <a:ext cx="0" cy="0"/>
          <a:chOff x="0" y="0"/>
          <a:chExt cx="0" cy="0"/>
        </a:xfrm>
      </p:grpSpPr>
      <p:sp>
        <p:nvSpPr>
          <p:cNvPr id="955" name="Google Shape;955;p40"/>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2067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6" name="Google Shape;956;p40"/>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1pPr>
            <a:lvl2pPr indent="0" lvl="1"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2pPr>
            <a:lvl3pPr indent="0" lvl="2"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3pPr>
            <a:lvl4pPr indent="0" lvl="3"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4pPr>
            <a:lvl5pPr indent="0" lvl="4"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5pPr>
            <a:lvl6pPr indent="0" lvl="5"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6pPr>
            <a:lvl7pPr indent="0" lvl="6"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7pPr>
            <a:lvl8pPr indent="0" lvl="7"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8pPr>
            <a:lvl9pPr indent="0" lvl="8"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sp>
        <p:nvSpPr>
          <p:cNvPr id="957" name="Google Shape;957;p40"/>
          <p:cNvSpPr txBox="1"/>
          <p:nvPr>
            <p:ph idx="11" type="ftr"/>
          </p:nvPr>
        </p:nvSpPr>
        <p:spPr>
          <a:xfrm>
            <a:off x="70829"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8" name="Google Shape;958;p40"/>
          <p:cNvSpPr/>
          <p:nvPr/>
        </p:nvSpPr>
        <p:spPr>
          <a:xfrm>
            <a:off x="871311" y="1309376"/>
            <a:ext cx="2033562" cy="2033562"/>
          </a:xfrm>
          <a:prstGeom prst="ellipse">
            <a:avLst/>
          </a:pr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grpSp>
        <p:nvGrpSpPr>
          <p:cNvPr id="959" name="Google Shape;959;p40"/>
          <p:cNvGrpSpPr/>
          <p:nvPr/>
        </p:nvGrpSpPr>
        <p:grpSpPr>
          <a:xfrm>
            <a:off x="745732" y="1183797"/>
            <a:ext cx="5138804" cy="2284720"/>
            <a:chOff x="745732" y="1473112"/>
            <a:chExt cx="5138804" cy="2284720"/>
          </a:xfrm>
        </p:grpSpPr>
        <p:sp>
          <p:nvSpPr>
            <p:cNvPr id="960" name="Google Shape;960;p40"/>
            <p:cNvSpPr/>
            <p:nvPr/>
          </p:nvSpPr>
          <p:spPr>
            <a:xfrm rot="10800000">
              <a:off x="745732" y="1473112"/>
              <a:ext cx="2284720" cy="2284720"/>
            </a:xfrm>
            <a:prstGeom prst="arc">
              <a:avLst>
                <a:gd fmla="val 6123682" name="adj1"/>
                <a:gd fmla="val 10016834" name="adj2"/>
              </a:avLst>
            </a:prstGeom>
            <a:no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cxnSp>
          <p:nvCxnSpPr>
            <p:cNvPr id="961" name="Google Shape;961;p40"/>
            <p:cNvCxnSpPr>
              <a:endCxn id="960" idx="2"/>
            </p:cNvCxnSpPr>
            <p:nvPr/>
          </p:nvCxnSpPr>
          <p:spPr>
            <a:xfrm rot="10800000">
              <a:off x="3000936" y="2357472"/>
              <a:ext cx="2883600" cy="0"/>
            </a:xfrm>
            <a:prstGeom prst="straightConnector1">
              <a:avLst/>
            </a:prstGeom>
            <a:noFill/>
            <a:ln cap="flat" cmpd="sng" w="9525">
              <a:solidFill>
                <a:srgbClr val="BFBFBF"/>
              </a:solidFill>
              <a:prstDash val="solid"/>
              <a:miter lim="800000"/>
              <a:headEnd len="sm" w="sm" type="none"/>
              <a:tailEnd len="sm" w="sm" type="none"/>
            </a:ln>
          </p:spPr>
        </p:cxnSp>
      </p:grpSp>
      <p:sp>
        <p:nvSpPr>
          <p:cNvPr id="962" name="Google Shape;962;p40"/>
          <p:cNvSpPr/>
          <p:nvPr/>
        </p:nvSpPr>
        <p:spPr>
          <a:xfrm>
            <a:off x="3138862" y="1463487"/>
            <a:ext cx="464073" cy="464073"/>
          </a:xfrm>
          <a:prstGeom prst="ellipse">
            <a:avLst/>
          </a:prstGeom>
          <a:solidFill>
            <a:srgbClr val="1569B2">
              <a:alpha val="1843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963" name="Google Shape;963;p40"/>
          <p:cNvSpPr/>
          <p:nvPr/>
        </p:nvSpPr>
        <p:spPr>
          <a:xfrm>
            <a:off x="6604164" y="1309376"/>
            <a:ext cx="2033562" cy="2033562"/>
          </a:xfrm>
          <a:prstGeom prst="ellipse">
            <a:avLst/>
          </a:pr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grpSp>
        <p:nvGrpSpPr>
          <p:cNvPr id="964" name="Google Shape;964;p40"/>
          <p:cNvGrpSpPr/>
          <p:nvPr/>
        </p:nvGrpSpPr>
        <p:grpSpPr>
          <a:xfrm>
            <a:off x="6478585" y="1183797"/>
            <a:ext cx="5138804" cy="2284720"/>
            <a:chOff x="6478585" y="1473112"/>
            <a:chExt cx="5138804" cy="2284720"/>
          </a:xfrm>
        </p:grpSpPr>
        <p:sp>
          <p:nvSpPr>
            <p:cNvPr id="965" name="Google Shape;965;p40"/>
            <p:cNvSpPr/>
            <p:nvPr/>
          </p:nvSpPr>
          <p:spPr>
            <a:xfrm rot="10800000">
              <a:off x="6478585" y="1473112"/>
              <a:ext cx="2284720" cy="2284720"/>
            </a:xfrm>
            <a:prstGeom prst="arc">
              <a:avLst>
                <a:gd fmla="val 6123682" name="adj1"/>
                <a:gd fmla="val 10016834" name="adj2"/>
              </a:avLst>
            </a:prstGeom>
            <a:no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cxnSp>
          <p:nvCxnSpPr>
            <p:cNvPr id="966" name="Google Shape;966;p40"/>
            <p:cNvCxnSpPr>
              <a:endCxn id="965" idx="2"/>
            </p:cNvCxnSpPr>
            <p:nvPr/>
          </p:nvCxnSpPr>
          <p:spPr>
            <a:xfrm rot="10800000">
              <a:off x="8733789" y="2357472"/>
              <a:ext cx="2883600" cy="0"/>
            </a:xfrm>
            <a:prstGeom prst="straightConnector1">
              <a:avLst/>
            </a:prstGeom>
            <a:noFill/>
            <a:ln cap="flat" cmpd="sng" w="9525">
              <a:solidFill>
                <a:srgbClr val="BFBFBF"/>
              </a:solidFill>
              <a:prstDash val="solid"/>
              <a:miter lim="800000"/>
              <a:headEnd len="sm" w="sm" type="none"/>
              <a:tailEnd len="sm" w="sm" type="none"/>
            </a:ln>
          </p:spPr>
        </p:cxnSp>
      </p:grpSp>
      <p:sp>
        <p:nvSpPr>
          <p:cNvPr id="967" name="Google Shape;967;p40"/>
          <p:cNvSpPr/>
          <p:nvPr/>
        </p:nvSpPr>
        <p:spPr>
          <a:xfrm>
            <a:off x="8871715" y="1463487"/>
            <a:ext cx="464073" cy="464073"/>
          </a:xfrm>
          <a:prstGeom prst="ellipse">
            <a:avLst/>
          </a:prstGeom>
          <a:solidFill>
            <a:srgbClr val="1569B2">
              <a:alpha val="1843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grpSp>
        <p:nvGrpSpPr>
          <p:cNvPr id="968" name="Google Shape;968;p40"/>
          <p:cNvGrpSpPr/>
          <p:nvPr/>
        </p:nvGrpSpPr>
        <p:grpSpPr>
          <a:xfrm>
            <a:off x="745732" y="3712232"/>
            <a:ext cx="5138804" cy="2284720"/>
            <a:chOff x="573326" y="1181694"/>
            <a:chExt cx="5138804" cy="2284720"/>
          </a:xfrm>
        </p:grpSpPr>
        <p:sp>
          <p:nvSpPr>
            <p:cNvPr id="969" name="Google Shape;969;p40"/>
            <p:cNvSpPr/>
            <p:nvPr/>
          </p:nvSpPr>
          <p:spPr>
            <a:xfrm>
              <a:off x="698905" y="1307273"/>
              <a:ext cx="2033562" cy="2033562"/>
            </a:xfrm>
            <a:prstGeom prst="ellipse">
              <a:avLst/>
            </a:pr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970" name="Google Shape;970;p40"/>
            <p:cNvSpPr/>
            <p:nvPr/>
          </p:nvSpPr>
          <p:spPr>
            <a:xfrm rot="10800000">
              <a:off x="573326" y="1181694"/>
              <a:ext cx="2284720" cy="2284720"/>
            </a:xfrm>
            <a:prstGeom prst="arc">
              <a:avLst>
                <a:gd fmla="val 6123682" name="adj1"/>
                <a:gd fmla="val 10016834" name="adj2"/>
              </a:avLst>
            </a:prstGeom>
            <a:no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cxnSp>
          <p:nvCxnSpPr>
            <p:cNvPr id="971" name="Google Shape;971;p40"/>
            <p:cNvCxnSpPr>
              <a:endCxn id="970" idx="2"/>
            </p:cNvCxnSpPr>
            <p:nvPr/>
          </p:nvCxnSpPr>
          <p:spPr>
            <a:xfrm rot="10800000">
              <a:off x="2828530" y="2066054"/>
              <a:ext cx="2883600" cy="0"/>
            </a:xfrm>
            <a:prstGeom prst="straightConnector1">
              <a:avLst/>
            </a:prstGeom>
            <a:noFill/>
            <a:ln cap="flat" cmpd="sng" w="9525">
              <a:solidFill>
                <a:srgbClr val="BFBFBF"/>
              </a:solidFill>
              <a:prstDash val="solid"/>
              <a:miter lim="800000"/>
              <a:headEnd len="sm" w="sm" type="none"/>
              <a:tailEnd len="sm" w="sm" type="none"/>
            </a:ln>
          </p:spPr>
        </p:cxnSp>
      </p:grpSp>
      <p:sp>
        <p:nvSpPr>
          <p:cNvPr id="972" name="Google Shape;972;p40"/>
          <p:cNvSpPr/>
          <p:nvPr/>
        </p:nvSpPr>
        <p:spPr>
          <a:xfrm>
            <a:off x="3138862" y="3991922"/>
            <a:ext cx="464073" cy="464073"/>
          </a:xfrm>
          <a:prstGeom prst="ellipse">
            <a:avLst/>
          </a:prstGeom>
          <a:solidFill>
            <a:srgbClr val="1569B2">
              <a:alpha val="1843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grpSp>
        <p:nvGrpSpPr>
          <p:cNvPr id="973" name="Google Shape;973;p40"/>
          <p:cNvGrpSpPr/>
          <p:nvPr/>
        </p:nvGrpSpPr>
        <p:grpSpPr>
          <a:xfrm>
            <a:off x="6478585" y="3712232"/>
            <a:ext cx="5138804" cy="2284720"/>
            <a:chOff x="573326" y="1181694"/>
            <a:chExt cx="5138804" cy="2284720"/>
          </a:xfrm>
        </p:grpSpPr>
        <p:sp>
          <p:nvSpPr>
            <p:cNvPr id="974" name="Google Shape;974;p40"/>
            <p:cNvSpPr/>
            <p:nvPr/>
          </p:nvSpPr>
          <p:spPr>
            <a:xfrm>
              <a:off x="698905" y="1307273"/>
              <a:ext cx="2033562" cy="2033562"/>
            </a:xfrm>
            <a:prstGeom prst="ellipse">
              <a:avLst/>
            </a:pr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975" name="Google Shape;975;p40"/>
            <p:cNvSpPr/>
            <p:nvPr/>
          </p:nvSpPr>
          <p:spPr>
            <a:xfrm rot="10800000">
              <a:off x="573326" y="1181694"/>
              <a:ext cx="2284720" cy="2284720"/>
            </a:xfrm>
            <a:prstGeom prst="arc">
              <a:avLst>
                <a:gd fmla="val 6123682" name="adj1"/>
                <a:gd fmla="val 10016834" name="adj2"/>
              </a:avLst>
            </a:prstGeom>
            <a:no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cxnSp>
          <p:nvCxnSpPr>
            <p:cNvPr id="976" name="Google Shape;976;p40"/>
            <p:cNvCxnSpPr>
              <a:endCxn id="975" idx="2"/>
            </p:cNvCxnSpPr>
            <p:nvPr/>
          </p:nvCxnSpPr>
          <p:spPr>
            <a:xfrm rot="10800000">
              <a:off x="2828530" y="2066054"/>
              <a:ext cx="2883600" cy="0"/>
            </a:xfrm>
            <a:prstGeom prst="straightConnector1">
              <a:avLst/>
            </a:prstGeom>
            <a:noFill/>
            <a:ln cap="flat" cmpd="sng" w="9525">
              <a:solidFill>
                <a:srgbClr val="BFBFBF"/>
              </a:solidFill>
              <a:prstDash val="solid"/>
              <a:miter lim="800000"/>
              <a:headEnd len="sm" w="sm" type="none"/>
              <a:tailEnd len="sm" w="sm" type="none"/>
            </a:ln>
          </p:spPr>
        </p:cxnSp>
      </p:grpSp>
      <p:sp>
        <p:nvSpPr>
          <p:cNvPr id="977" name="Google Shape;977;p40"/>
          <p:cNvSpPr/>
          <p:nvPr/>
        </p:nvSpPr>
        <p:spPr>
          <a:xfrm>
            <a:off x="8871715" y="3991922"/>
            <a:ext cx="464073" cy="464073"/>
          </a:xfrm>
          <a:prstGeom prst="ellipse">
            <a:avLst/>
          </a:prstGeom>
          <a:solidFill>
            <a:srgbClr val="1569B2">
              <a:alpha val="1843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978" name="Google Shape;978;p40"/>
          <p:cNvSpPr/>
          <p:nvPr>
            <p:ph idx="2" type="pic"/>
          </p:nvPr>
        </p:nvSpPr>
        <p:spPr>
          <a:xfrm>
            <a:off x="981249" y="1419314"/>
            <a:ext cx="1813686" cy="1813686"/>
          </a:xfrm>
          <a:prstGeom prst="ellipse">
            <a:avLst/>
          </a:prstGeom>
          <a:solidFill>
            <a:schemeClr val="lt1"/>
          </a:solidFill>
          <a:ln>
            <a:noFill/>
          </a:ln>
        </p:spPr>
      </p:sp>
      <p:sp>
        <p:nvSpPr>
          <p:cNvPr id="979" name="Google Shape;979;p40"/>
          <p:cNvSpPr/>
          <p:nvPr>
            <p:ph idx="3" type="pic"/>
          </p:nvPr>
        </p:nvSpPr>
        <p:spPr>
          <a:xfrm>
            <a:off x="6714102" y="1419314"/>
            <a:ext cx="1813686" cy="1813686"/>
          </a:xfrm>
          <a:prstGeom prst="ellipse">
            <a:avLst/>
          </a:prstGeom>
          <a:solidFill>
            <a:schemeClr val="lt1"/>
          </a:solidFill>
          <a:ln>
            <a:noFill/>
          </a:ln>
        </p:spPr>
      </p:sp>
      <p:sp>
        <p:nvSpPr>
          <p:cNvPr id="980" name="Google Shape;980;p40"/>
          <p:cNvSpPr/>
          <p:nvPr>
            <p:ph idx="4" type="pic"/>
          </p:nvPr>
        </p:nvSpPr>
        <p:spPr>
          <a:xfrm>
            <a:off x="6714102" y="3947749"/>
            <a:ext cx="1813686" cy="1813686"/>
          </a:xfrm>
          <a:prstGeom prst="ellipse">
            <a:avLst/>
          </a:prstGeom>
          <a:solidFill>
            <a:schemeClr val="lt1"/>
          </a:solidFill>
          <a:ln>
            <a:noFill/>
          </a:ln>
        </p:spPr>
      </p:sp>
      <p:sp>
        <p:nvSpPr>
          <p:cNvPr id="981" name="Google Shape;981;p40"/>
          <p:cNvSpPr/>
          <p:nvPr>
            <p:ph idx="5" type="pic"/>
          </p:nvPr>
        </p:nvSpPr>
        <p:spPr>
          <a:xfrm>
            <a:off x="981249" y="3947749"/>
            <a:ext cx="1813686" cy="1813686"/>
          </a:xfrm>
          <a:prstGeom prst="ellipse">
            <a:avLst/>
          </a:prstGeom>
          <a:solidFill>
            <a:schemeClr val="lt1"/>
          </a:solidFill>
          <a:ln>
            <a:noFill/>
          </a:ln>
        </p:spPr>
      </p:sp>
      <p:sp>
        <p:nvSpPr>
          <p:cNvPr id="982" name="Google Shape;982;p40"/>
          <p:cNvSpPr txBox="1"/>
          <p:nvPr>
            <p:ph idx="1" type="body"/>
          </p:nvPr>
        </p:nvSpPr>
        <p:spPr>
          <a:xfrm>
            <a:off x="3065044" y="2204099"/>
            <a:ext cx="2877742" cy="313932"/>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1000"/>
              </a:spcBef>
              <a:spcAft>
                <a:spcPts val="0"/>
              </a:spcAft>
              <a:buClr>
                <a:srgbClr val="F27228"/>
              </a:buClr>
              <a:buSzPts val="1600"/>
              <a:buFont typeface="Arial"/>
              <a:buNone/>
              <a:defRPr sz="1600">
                <a:solidFill>
                  <a:srgbClr val="3F3F3F"/>
                </a:solidFill>
                <a:latin typeface="Meiryo"/>
                <a:ea typeface="Meiryo"/>
                <a:cs typeface="Meiryo"/>
                <a:sym typeface="Meiryo"/>
              </a:defRPr>
            </a:lvl1pPr>
            <a:lvl2pPr indent="-342900" lvl="1" marL="914400" algn="l">
              <a:lnSpc>
                <a:spcPct val="90000"/>
              </a:lnSpc>
              <a:spcBef>
                <a:spcPts val="500"/>
              </a:spcBef>
              <a:spcAft>
                <a:spcPts val="0"/>
              </a:spcAft>
              <a:buClr>
                <a:srgbClr val="020673"/>
              </a:buClr>
              <a:buSzPts val="1800"/>
              <a:buChar char="•"/>
              <a:defRPr/>
            </a:lvl2pPr>
            <a:lvl3pPr indent="-342900" lvl="2" marL="1371600" algn="l">
              <a:lnSpc>
                <a:spcPct val="90000"/>
              </a:lnSpc>
              <a:spcBef>
                <a:spcPts val="500"/>
              </a:spcBef>
              <a:spcAft>
                <a:spcPts val="0"/>
              </a:spcAft>
              <a:buClr>
                <a:srgbClr val="020673"/>
              </a:buClr>
              <a:buSzPts val="1800"/>
              <a:buChar char="•"/>
              <a:defRPr/>
            </a:lvl3pPr>
            <a:lvl4pPr indent="-342900" lvl="3" marL="1828800" algn="l">
              <a:lnSpc>
                <a:spcPct val="90000"/>
              </a:lnSpc>
              <a:spcBef>
                <a:spcPts val="500"/>
              </a:spcBef>
              <a:spcAft>
                <a:spcPts val="0"/>
              </a:spcAft>
              <a:buClr>
                <a:srgbClr val="020673"/>
              </a:buClr>
              <a:buSzPts val="1800"/>
              <a:buChar char="•"/>
              <a:defRPr/>
            </a:lvl4pPr>
            <a:lvl5pPr indent="-342900" lvl="4" marL="2286000" algn="l">
              <a:lnSpc>
                <a:spcPct val="90000"/>
              </a:lnSpc>
              <a:spcBef>
                <a:spcPts val="500"/>
              </a:spcBef>
              <a:spcAft>
                <a:spcPts val="0"/>
              </a:spcAft>
              <a:buClr>
                <a:srgbClr val="02067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3" name="Google Shape;983;p40"/>
          <p:cNvSpPr txBox="1"/>
          <p:nvPr>
            <p:ph idx="6" type="body"/>
          </p:nvPr>
        </p:nvSpPr>
        <p:spPr>
          <a:xfrm>
            <a:off x="3065044" y="4727511"/>
            <a:ext cx="2877742" cy="313932"/>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1000"/>
              </a:spcBef>
              <a:spcAft>
                <a:spcPts val="0"/>
              </a:spcAft>
              <a:buClr>
                <a:srgbClr val="F27228"/>
              </a:buClr>
              <a:buSzPts val="1600"/>
              <a:buFont typeface="Arial"/>
              <a:buNone/>
              <a:defRPr sz="1600">
                <a:solidFill>
                  <a:srgbClr val="3F3F3F"/>
                </a:solidFill>
                <a:latin typeface="Meiryo"/>
                <a:ea typeface="Meiryo"/>
                <a:cs typeface="Meiryo"/>
                <a:sym typeface="Meiryo"/>
              </a:defRPr>
            </a:lvl1pPr>
            <a:lvl2pPr indent="-342900" lvl="1" marL="914400" algn="l">
              <a:lnSpc>
                <a:spcPct val="90000"/>
              </a:lnSpc>
              <a:spcBef>
                <a:spcPts val="500"/>
              </a:spcBef>
              <a:spcAft>
                <a:spcPts val="0"/>
              </a:spcAft>
              <a:buClr>
                <a:srgbClr val="020673"/>
              </a:buClr>
              <a:buSzPts val="1800"/>
              <a:buChar char="•"/>
              <a:defRPr/>
            </a:lvl2pPr>
            <a:lvl3pPr indent="-342900" lvl="2" marL="1371600" algn="l">
              <a:lnSpc>
                <a:spcPct val="90000"/>
              </a:lnSpc>
              <a:spcBef>
                <a:spcPts val="500"/>
              </a:spcBef>
              <a:spcAft>
                <a:spcPts val="0"/>
              </a:spcAft>
              <a:buClr>
                <a:srgbClr val="020673"/>
              </a:buClr>
              <a:buSzPts val="1800"/>
              <a:buChar char="•"/>
              <a:defRPr/>
            </a:lvl3pPr>
            <a:lvl4pPr indent="-342900" lvl="3" marL="1828800" algn="l">
              <a:lnSpc>
                <a:spcPct val="90000"/>
              </a:lnSpc>
              <a:spcBef>
                <a:spcPts val="500"/>
              </a:spcBef>
              <a:spcAft>
                <a:spcPts val="0"/>
              </a:spcAft>
              <a:buClr>
                <a:srgbClr val="020673"/>
              </a:buClr>
              <a:buSzPts val="1800"/>
              <a:buChar char="•"/>
              <a:defRPr/>
            </a:lvl4pPr>
            <a:lvl5pPr indent="-342900" lvl="4" marL="2286000" algn="l">
              <a:lnSpc>
                <a:spcPct val="90000"/>
              </a:lnSpc>
              <a:spcBef>
                <a:spcPts val="500"/>
              </a:spcBef>
              <a:spcAft>
                <a:spcPts val="0"/>
              </a:spcAft>
              <a:buClr>
                <a:srgbClr val="02067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4" name="Google Shape;984;p40"/>
          <p:cNvSpPr txBox="1"/>
          <p:nvPr>
            <p:ph idx="7" type="body"/>
          </p:nvPr>
        </p:nvSpPr>
        <p:spPr>
          <a:xfrm>
            <a:off x="8739784" y="2204099"/>
            <a:ext cx="2877742" cy="313932"/>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1000"/>
              </a:spcBef>
              <a:spcAft>
                <a:spcPts val="0"/>
              </a:spcAft>
              <a:buClr>
                <a:srgbClr val="F27228"/>
              </a:buClr>
              <a:buSzPts val="1600"/>
              <a:buFont typeface="Arial"/>
              <a:buNone/>
              <a:defRPr sz="1600">
                <a:solidFill>
                  <a:srgbClr val="3F3F3F"/>
                </a:solidFill>
                <a:latin typeface="Meiryo"/>
                <a:ea typeface="Meiryo"/>
                <a:cs typeface="Meiryo"/>
                <a:sym typeface="Meiryo"/>
              </a:defRPr>
            </a:lvl1pPr>
            <a:lvl2pPr indent="-342900" lvl="1" marL="914400" algn="l">
              <a:lnSpc>
                <a:spcPct val="90000"/>
              </a:lnSpc>
              <a:spcBef>
                <a:spcPts val="500"/>
              </a:spcBef>
              <a:spcAft>
                <a:spcPts val="0"/>
              </a:spcAft>
              <a:buClr>
                <a:srgbClr val="020673"/>
              </a:buClr>
              <a:buSzPts val="1800"/>
              <a:buChar char="•"/>
              <a:defRPr/>
            </a:lvl2pPr>
            <a:lvl3pPr indent="-342900" lvl="2" marL="1371600" algn="l">
              <a:lnSpc>
                <a:spcPct val="90000"/>
              </a:lnSpc>
              <a:spcBef>
                <a:spcPts val="500"/>
              </a:spcBef>
              <a:spcAft>
                <a:spcPts val="0"/>
              </a:spcAft>
              <a:buClr>
                <a:srgbClr val="020673"/>
              </a:buClr>
              <a:buSzPts val="1800"/>
              <a:buChar char="•"/>
              <a:defRPr/>
            </a:lvl3pPr>
            <a:lvl4pPr indent="-342900" lvl="3" marL="1828800" algn="l">
              <a:lnSpc>
                <a:spcPct val="90000"/>
              </a:lnSpc>
              <a:spcBef>
                <a:spcPts val="500"/>
              </a:spcBef>
              <a:spcAft>
                <a:spcPts val="0"/>
              </a:spcAft>
              <a:buClr>
                <a:srgbClr val="020673"/>
              </a:buClr>
              <a:buSzPts val="1800"/>
              <a:buChar char="•"/>
              <a:defRPr/>
            </a:lvl4pPr>
            <a:lvl5pPr indent="-342900" lvl="4" marL="2286000" algn="l">
              <a:lnSpc>
                <a:spcPct val="90000"/>
              </a:lnSpc>
              <a:spcBef>
                <a:spcPts val="500"/>
              </a:spcBef>
              <a:spcAft>
                <a:spcPts val="0"/>
              </a:spcAft>
              <a:buClr>
                <a:srgbClr val="02067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5" name="Google Shape;985;p40"/>
          <p:cNvSpPr txBox="1"/>
          <p:nvPr>
            <p:ph idx="8" type="body"/>
          </p:nvPr>
        </p:nvSpPr>
        <p:spPr>
          <a:xfrm>
            <a:off x="8739784" y="4727511"/>
            <a:ext cx="2877742" cy="313932"/>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1000"/>
              </a:spcBef>
              <a:spcAft>
                <a:spcPts val="0"/>
              </a:spcAft>
              <a:buClr>
                <a:srgbClr val="F27228"/>
              </a:buClr>
              <a:buSzPts val="1600"/>
              <a:buFont typeface="Arial"/>
              <a:buNone/>
              <a:defRPr sz="1600">
                <a:solidFill>
                  <a:srgbClr val="3F3F3F"/>
                </a:solidFill>
                <a:latin typeface="Meiryo"/>
                <a:ea typeface="Meiryo"/>
                <a:cs typeface="Meiryo"/>
                <a:sym typeface="Meiryo"/>
              </a:defRPr>
            </a:lvl1pPr>
            <a:lvl2pPr indent="-342900" lvl="1" marL="914400" algn="l">
              <a:lnSpc>
                <a:spcPct val="90000"/>
              </a:lnSpc>
              <a:spcBef>
                <a:spcPts val="500"/>
              </a:spcBef>
              <a:spcAft>
                <a:spcPts val="0"/>
              </a:spcAft>
              <a:buClr>
                <a:srgbClr val="020673"/>
              </a:buClr>
              <a:buSzPts val="1800"/>
              <a:buChar char="•"/>
              <a:defRPr/>
            </a:lvl2pPr>
            <a:lvl3pPr indent="-342900" lvl="2" marL="1371600" algn="l">
              <a:lnSpc>
                <a:spcPct val="90000"/>
              </a:lnSpc>
              <a:spcBef>
                <a:spcPts val="500"/>
              </a:spcBef>
              <a:spcAft>
                <a:spcPts val="0"/>
              </a:spcAft>
              <a:buClr>
                <a:srgbClr val="020673"/>
              </a:buClr>
              <a:buSzPts val="1800"/>
              <a:buChar char="•"/>
              <a:defRPr/>
            </a:lvl3pPr>
            <a:lvl4pPr indent="-342900" lvl="3" marL="1828800" algn="l">
              <a:lnSpc>
                <a:spcPct val="90000"/>
              </a:lnSpc>
              <a:spcBef>
                <a:spcPts val="500"/>
              </a:spcBef>
              <a:spcAft>
                <a:spcPts val="0"/>
              </a:spcAft>
              <a:buClr>
                <a:srgbClr val="020673"/>
              </a:buClr>
              <a:buSzPts val="1800"/>
              <a:buChar char="•"/>
              <a:defRPr/>
            </a:lvl4pPr>
            <a:lvl5pPr indent="-342900" lvl="4" marL="2286000" algn="l">
              <a:lnSpc>
                <a:spcPct val="90000"/>
              </a:lnSpc>
              <a:spcBef>
                <a:spcPts val="500"/>
              </a:spcBef>
              <a:spcAft>
                <a:spcPts val="0"/>
              </a:spcAft>
              <a:buClr>
                <a:srgbClr val="02067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6" name="Google Shape;986;p40"/>
          <p:cNvSpPr/>
          <p:nvPr>
            <p:ph idx="9" type="pic"/>
          </p:nvPr>
        </p:nvSpPr>
        <p:spPr>
          <a:xfrm>
            <a:off x="3293201" y="3947723"/>
            <a:ext cx="546100" cy="547687"/>
          </a:xfrm>
          <a:prstGeom prst="rect">
            <a:avLst/>
          </a:prstGeom>
          <a:noFill/>
          <a:ln>
            <a:noFill/>
          </a:ln>
        </p:spPr>
      </p:sp>
      <p:sp>
        <p:nvSpPr>
          <p:cNvPr id="987" name="Google Shape;987;p40"/>
          <p:cNvSpPr/>
          <p:nvPr>
            <p:ph idx="13" type="pic"/>
          </p:nvPr>
        </p:nvSpPr>
        <p:spPr>
          <a:xfrm>
            <a:off x="3293201" y="1426915"/>
            <a:ext cx="546100" cy="547687"/>
          </a:xfrm>
          <a:prstGeom prst="rect">
            <a:avLst/>
          </a:prstGeom>
          <a:noFill/>
          <a:ln>
            <a:noFill/>
          </a:ln>
        </p:spPr>
      </p:sp>
      <p:sp>
        <p:nvSpPr>
          <p:cNvPr id="988" name="Google Shape;988;p40"/>
          <p:cNvSpPr/>
          <p:nvPr>
            <p:ph idx="14" type="pic"/>
          </p:nvPr>
        </p:nvSpPr>
        <p:spPr>
          <a:xfrm>
            <a:off x="9026054" y="3947723"/>
            <a:ext cx="546100" cy="547687"/>
          </a:xfrm>
          <a:prstGeom prst="rect">
            <a:avLst/>
          </a:prstGeom>
          <a:noFill/>
          <a:ln>
            <a:noFill/>
          </a:ln>
        </p:spPr>
      </p:sp>
      <p:sp>
        <p:nvSpPr>
          <p:cNvPr id="989" name="Google Shape;989;p40"/>
          <p:cNvSpPr/>
          <p:nvPr>
            <p:ph idx="15" type="pic"/>
          </p:nvPr>
        </p:nvSpPr>
        <p:spPr>
          <a:xfrm>
            <a:off x="9026054" y="1426915"/>
            <a:ext cx="546100" cy="547687"/>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タイトルのみ">
  <p:cSld name="1_タイトルのみ">
    <p:spTree>
      <p:nvGrpSpPr>
        <p:cNvPr id="990" name="Shape 990"/>
        <p:cNvGrpSpPr/>
        <p:nvPr/>
      </p:nvGrpSpPr>
      <p:grpSpPr>
        <a:xfrm>
          <a:off x="0" y="0"/>
          <a:ext cx="0" cy="0"/>
          <a:chOff x="0" y="0"/>
          <a:chExt cx="0" cy="0"/>
        </a:xfrm>
      </p:grpSpPr>
      <p:sp>
        <p:nvSpPr>
          <p:cNvPr id="991" name="Google Shape;991;p41"/>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2067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2" name="Google Shape;992;p41"/>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1pPr>
            <a:lvl2pPr indent="0" lvl="1"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2pPr>
            <a:lvl3pPr indent="0" lvl="2"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3pPr>
            <a:lvl4pPr indent="0" lvl="3"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4pPr>
            <a:lvl5pPr indent="0" lvl="4"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5pPr>
            <a:lvl6pPr indent="0" lvl="5"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6pPr>
            <a:lvl7pPr indent="0" lvl="6"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7pPr>
            <a:lvl8pPr indent="0" lvl="7"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8pPr>
            <a:lvl9pPr indent="0" lvl="8" marL="0" marR="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sp>
        <p:nvSpPr>
          <p:cNvPr id="993" name="Google Shape;993;p41"/>
          <p:cNvSpPr txBox="1"/>
          <p:nvPr>
            <p:ph idx="11" type="ftr"/>
          </p:nvPr>
        </p:nvSpPr>
        <p:spPr>
          <a:xfrm>
            <a:off x="70829"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994" name="Google Shape;994;p41"/>
          <p:cNvCxnSpPr/>
          <p:nvPr/>
        </p:nvCxnSpPr>
        <p:spPr>
          <a:xfrm rot="10800000">
            <a:off x="2970087" y="2100297"/>
            <a:ext cx="2883737" cy="0"/>
          </a:xfrm>
          <a:prstGeom prst="straightConnector1">
            <a:avLst/>
          </a:prstGeom>
          <a:noFill/>
          <a:ln cap="flat" cmpd="sng" w="9525">
            <a:solidFill>
              <a:srgbClr val="BFBFBF"/>
            </a:solidFill>
            <a:prstDash val="solid"/>
            <a:miter lim="800000"/>
            <a:headEnd len="sm" w="sm" type="none"/>
            <a:tailEnd len="sm" w="sm" type="none"/>
          </a:ln>
        </p:spPr>
      </p:cxnSp>
      <p:sp>
        <p:nvSpPr>
          <p:cNvPr id="995" name="Google Shape;995;p41"/>
          <p:cNvSpPr/>
          <p:nvPr/>
        </p:nvSpPr>
        <p:spPr>
          <a:xfrm>
            <a:off x="3108013" y="1495627"/>
            <a:ext cx="464073" cy="464073"/>
          </a:xfrm>
          <a:prstGeom prst="ellipse">
            <a:avLst/>
          </a:prstGeom>
          <a:solidFill>
            <a:srgbClr val="1569B2">
              <a:alpha val="1843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cxnSp>
        <p:nvCxnSpPr>
          <p:cNvPr id="996" name="Google Shape;996;p41"/>
          <p:cNvCxnSpPr/>
          <p:nvPr/>
        </p:nvCxnSpPr>
        <p:spPr>
          <a:xfrm rot="10800000">
            <a:off x="8702940" y="2100297"/>
            <a:ext cx="2883737" cy="0"/>
          </a:xfrm>
          <a:prstGeom prst="straightConnector1">
            <a:avLst/>
          </a:prstGeom>
          <a:noFill/>
          <a:ln cap="flat" cmpd="sng" w="9525">
            <a:solidFill>
              <a:srgbClr val="BFBFBF"/>
            </a:solidFill>
            <a:prstDash val="solid"/>
            <a:miter lim="800000"/>
            <a:headEnd len="sm" w="sm" type="none"/>
            <a:tailEnd len="sm" w="sm" type="none"/>
          </a:ln>
        </p:spPr>
      </p:cxnSp>
      <p:sp>
        <p:nvSpPr>
          <p:cNvPr id="997" name="Google Shape;997;p41"/>
          <p:cNvSpPr/>
          <p:nvPr/>
        </p:nvSpPr>
        <p:spPr>
          <a:xfrm>
            <a:off x="8840866" y="1495627"/>
            <a:ext cx="464073" cy="464073"/>
          </a:xfrm>
          <a:prstGeom prst="ellipse">
            <a:avLst/>
          </a:prstGeom>
          <a:solidFill>
            <a:srgbClr val="1569B2">
              <a:alpha val="1843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cxnSp>
        <p:nvCxnSpPr>
          <p:cNvPr id="998" name="Google Shape;998;p41"/>
          <p:cNvCxnSpPr/>
          <p:nvPr/>
        </p:nvCxnSpPr>
        <p:spPr>
          <a:xfrm rot="10800000">
            <a:off x="2970087" y="4628732"/>
            <a:ext cx="2883737" cy="0"/>
          </a:xfrm>
          <a:prstGeom prst="straightConnector1">
            <a:avLst/>
          </a:prstGeom>
          <a:noFill/>
          <a:ln cap="flat" cmpd="sng" w="9525">
            <a:solidFill>
              <a:srgbClr val="BFBFBF"/>
            </a:solidFill>
            <a:prstDash val="solid"/>
            <a:miter lim="800000"/>
            <a:headEnd len="sm" w="sm" type="none"/>
            <a:tailEnd len="sm" w="sm" type="none"/>
          </a:ln>
        </p:spPr>
      </p:cxnSp>
      <p:sp>
        <p:nvSpPr>
          <p:cNvPr id="999" name="Google Shape;999;p41"/>
          <p:cNvSpPr/>
          <p:nvPr/>
        </p:nvSpPr>
        <p:spPr>
          <a:xfrm>
            <a:off x="3108013" y="4024062"/>
            <a:ext cx="464073" cy="464073"/>
          </a:xfrm>
          <a:prstGeom prst="ellipse">
            <a:avLst/>
          </a:prstGeom>
          <a:solidFill>
            <a:srgbClr val="1569B2">
              <a:alpha val="1843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cxnSp>
        <p:nvCxnSpPr>
          <p:cNvPr id="1000" name="Google Shape;1000;p41"/>
          <p:cNvCxnSpPr/>
          <p:nvPr/>
        </p:nvCxnSpPr>
        <p:spPr>
          <a:xfrm rot="10800000">
            <a:off x="8702940" y="4628732"/>
            <a:ext cx="2883737" cy="0"/>
          </a:xfrm>
          <a:prstGeom prst="straightConnector1">
            <a:avLst/>
          </a:prstGeom>
          <a:noFill/>
          <a:ln cap="flat" cmpd="sng" w="9525">
            <a:solidFill>
              <a:srgbClr val="BFBFBF"/>
            </a:solidFill>
            <a:prstDash val="solid"/>
            <a:miter lim="800000"/>
            <a:headEnd len="sm" w="sm" type="none"/>
            <a:tailEnd len="sm" w="sm" type="none"/>
          </a:ln>
        </p:spPr>
      </p:cxnSp>
      <p:sp>
        <p:nvSpPr>
          <p:cNvPr id="1001" name="Google Shape;1001;p41"/>
          <p:cNvSpPr/>
          <p:nvPr/>
        </p:nvSpPr>
        <p:spPr>
          <a:xfrm>
            <a:off x="8840866" y="4024062"/>
            <a:ext cx="464073" cy="464073"/>
          </a:xfrm>
          <a:prstGeom prst="ellipse">
            <a:avLst/>
          </a:prstGeom>
          <a:solidFill>
            <a:srgbClr val="1569B2">
              <a:alpha val="1843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1002" name="Google Shape;1002;p41"/>
          <p:cNvSpPr/>
          <p:nvPr>
            <p:ph idx="2" type="pic"/>
          </p:nvPr>
        </p:nvSpPr>
        <p:spPr>
          <a:xfrm>
            <a:off x="950400" y="1193454"/>
            <a:ext cx="1813686" cy="1813686"/>
          </a:xfrm>
          <a:prstGeom prst="rect">
            <a:avLst/>
          </a:prstGeom>
          <a:solidFill>
            <a:schemeClr val="lt1"/>
          </a:solidFill>
          <a:ln>
            <a:noFill/>
          </a:ln>
        </p:spPr>
      </p:sp>
      <p:sp>
        <p:nvSpPr>
          <p:cNvPr id="1003" name="Google Shape;1003;p41"/>
          <p:cNvSpPr/>
          <p:nvPr>
            <p:ph idx="3" type="pic"/>
          </p:nvPr>
        </p:nvSpPr>
        <p:spPr>
          <a:xfrm>
            <a:off x="6683253" y="1193454"/>
            <a:ext cx="1813686" cy="1813686"/>
          </a:xfrm>
          <a:prstGeom prst="rect">
            <a:avLst/>
          </a:prstGeom>
          <a:solidFill>
            <a:schemeClr val="lt1"/>
          </a:solidFill>
          <a:ln>
            <a:noFill/>
          </a:ln>
        </p:spPr>
      </p:sp>
      <p:sp>
        <p:nvSpPr>
          <p:cNvPr id="1004" name="Google Shape;1004;p41"/>
          <p:cNvSpPr/>
          <p:nvPr>
            <p:ph idx="4" type="pic"/>
          </p:nvPr>
        </p:nvSpPr>
        <p:spPr>
          <a:xfrm>
            <a:off x="6683253" y="3721889"/>
            <a:ext cx="1813686" cy="1813686"/>
          </a:xfrm>
          <a:prstGeom prst="rect">
            <a:avLst/>
          </a:prstGeom>
          <a:solidFill>
            <a:schemeClr val="lt1"/>
          </a:solidFill>
          <a:ln>
            <a:noFill/>
          </a:ln>
        </p:spPr>
      </p:sp>
      <p:sp>
        <p:nvSpPr>
          <p:cNvPr id="1005" name="Google Shape;1005;p41"/>
          <p:cNvSpPr/>
          <p:nvPr>
            <p:ph idx="5" type="pic"/>
          </p:nvPr>
        </p:nvSpPr>
        <p:spPr>
          <a:xfrm>
            <a:off x="950400" y="3721889"/>
            <a:ext cx="1813686" cy="1813686"/>
          </a:xfrm>
          <a:prstGeom prst="rect">
            <a:avLst/>
          </a:prstGeom>
          <a:solidFill>
            <a:schemeClr val="lt1"/>
          </a:solidFill>
          <a:ln>
            <a:noFill/>
          </a:ln>
        </p:spPr>
      </p:sp>
      <p:sp>
        <p:nvSpPr>
          <p:cNvPr id="1006" name="Google Shape;1006;p41"/>
          <p:cNvSpPr txBox="1"/>
          <p:nvPr>
            <p:ph idx="1" type="body"/>
          </p:nvPr>
        </p:nvSpPr>
        <p:spPr>
          <a:xfrm>
            <a:off x="3034195" y="2236239"/>
            <a:ext cx="2877742" cy="313932"/>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1000"/>
              </a:spcBef>
              <a:spcAft>
                <a:spcPts val="0"/>
              </a:spcAft>
              <a:buClr>
                <a:srgbClr val="F27228"/>
              </a:buClr>
              <a:buSzPts val="1600"/>
              <a:buFont typeface="Arial"/>
              <a:buNone/>
              <a:defRPr sz="1600">
                <a:solidFill>
                  <a:srgbClr val="3F3F3F"/>
                </a:solidFill>
                <a:latin typeface="Meiryo"/>
                <a:ea typeface="Meiryo"/>
                <a:cs typeface="Meiryo"/>
                <a:sym typeface="Meiryo"/>
              </a:defRPr>
            </a:lvl1pPr>
            <a:lvl2pPr indent="-342900" lvl="1" marL="914400" algn="l">
              <a:lnSpc>
                <a:spcPct val="90000"/>
              </a:lnSpc>
              <a:spcBef>
                <a:spcPts val="500"/>
              </a:spcBef>
              <a:spcAft>
                <a:spcPts val="0"/>
              </a:spcAft>
              <a:buClr>
                <a:srgbClr val="020673"/>
              </a:buClr>
              <a:buSzPts val="1800"/>
              <a:buChar char="•"/>
              <a:defRPr/>
            </a:lvl2pPr>
            <a:lvl3pPr indent="-342900" lvl="2" marL="1371600" algn="l">
              <a:lnSpc>
                <a:spcPct val="90000"/>
              </a:lnSpc>
              <a:spcBef>
                <a:spcPts val="500"/>
              </a:spcBef>
              <a:spcAft>
                <a:spcPts val="0"/>
              </a:spcAft>
              <a:buClr>
                <a:srgbClr val="020673"/>
              </a:buClr>
              <a:buSzPts val="1800"/>
              <a:buChar char="•"/>
              <a:defRPr/>
            </a:lvl3pPr>
            <a:lvl4pPr indent="-342900" lvl="3" marL="1828800" algn="l">
              <a:lnSpc>
                <a:spcPct val="90000"/>
              </a:lnSpc>
              <a:spcBef>
                <a:spcPts val="500"/>
              </a:spcBef>
              <a:spcAft>
                <a:spcPts val="0"/>
              </a:spcAft>
              <a:buClr>
                <a:srgbClr val="020673"/>
              </a:buClr>
              <a:buSzPts val="1800"/>
              <a:buChar char="•"/>
              <a:defRPr/>
            </a:lvl4pPr>
            <a:lvl5pPr indent="-342900" lvl="4" marL="2286000" algn="l">
              <a:lnSpc>
                <a:spcPct val="90000"/>
              </a:lnSpc>
              <a:spcBef>
                <a:spcPts val="500"/>
              </a:spcBef>
              <a:spcAft>
                <a:spcPts val="0"/>
              </a:spcAft>
              <a:buClr>
                <a:srgbClr val="02067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7" name="Google Shape;1007;p41"/>
          <p:cNvSpPr txBox="1"/>
          <p:nvPr>
            <p:ph idx="6" type="body"/>
          </p:nvPr>
        </p:nvSpPr>
        <p:spPr>
          <a:xfrm>
            <a:off x="3034195" y="4759651"/>
            <a:ext cx="2877742" cy="313932"/>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1000"/>
              </a:spcBef>
              <a:spcAft>
                <a:spcPts val="0"/>
              </a:spcAft>
              <a:buClr>
                <a:srgbClr val="F27228"/>
              </a:buClr>
              <a:buSzPts val="1600"/>
              <a:buFont typeface="Arial"/>
              <a:buNone/>
              <a:defRPr sz="1600">
                <a:solidFill>
                  <a:srgbClr val="3F3F3F"/>
                </a:solidFill>
                <a:latin typeface="Meiryo"/>
                <a:ea typeface="Meiryo"/>
                <a:cs typeface="Meiryo"/>
                <a:sym typeface="Meiryo"/>
              </a:defRPr>
            </a:lvl1pPr>
            <a:lvl2pPr indent="-342900" lvl="1" marL="914400" algn="l">
              <a:lnSpc>
                <a:spcPct val="90000"/>
              </a:lnSpc>
              <a:spcBef>
                <a:spcPts val="500"/>
              </a:spcBef>
              <a:spcAft>
                <a:spcPts val="0"/>
              </a:spcAft>
              <a:buClr>
                <a:srgbClr val="020673"/>
              </a:buClr>
              <a:buSzPts val="1800"/>
              <a:buChar char="•"/>
              <a:defRPr/>
            </a:lvl2pPr>
            <a:lvl3pPr indent="-342900" lvl="2" marL="1371600" algn="l">
              <a:lnSpc>
                <a:spcPct val="90000"/>
              </a:lnSpc>
              <a:spcBef>
                <a:spcPts val="500"/>
              </a:spcBef>
              <a:spcAft>
                <a:spcPts val="0"/>
              </a:spcAft>
              <a:buClr>
                <a:srgbClr val="020673"/>
              </a:buClr>
              <a:buSzPts val="1800"/>
              <a:buChar char="•"/>
              <a:defRPr/>
            </a:lvl3pPr>
            <a:lvl4pPr indent="-342900" lvl="3" marL="1828800" algn="l">
              <a:lnSpc>
                <a:spcPct val="90000"/>
              </a:lnSpc>
              <a:spcBef>
                <a:spcPts val="500"/>
              </a:spcBef>
              <a:spcAft>
                <a:spcPts val="0"/>
              </a:spcAft>
              <a:buClr>
                <a:srgbClr val="020673"/>
              </a:buClr>
              <a:buSzPts val="1800"/>
              <a:buChar char="•"/>
              <a:defRPr/>
            </a:lvl4pPr>
            <a:lvl5pPr indent="-342900" lvl="4" marL="2286000" algn="l">
              <a:lnSpc>
                <a:spcPct val="90000"/>
              </a:lnSpc>
              <a:spcBef>
                <a:spcPts val="500"/>
              </a:spcBef>
              <a:spcAft>
                <a:spcPts val="0"/>
              </a:spcAft>
              <a:buClr>
                <a:srgbClr val="02067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8" name="Google Shape;1008;p41"/>
          <p:cNvSpPr txBox="1"/>
          <p:nvPr>
            <p:ph idx="7" type="body"/>
          </p:nvPr>
        </p:nvSpPr>
        <p:spPr>
          <a:xfrm>
            <a:off x="8708935" y="2236239"/>
            <a:ext cx="2877742" cy="313932"/>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1000"/>
              </a:spcBef>
              <a:spcAft>
                <a:spcPts val="0"/>
              </a:spcAft>
              <a:buClr>
                <a:srgbClr val="F27228"/>
              </a:buClr>
              <a:buSzPts val="1600"/>
              <a:buFont typeface="Arial"/>
              <a:buNone/>
              <a:defRPr sz="1600">
                <a:solidFill>
                  <a:srgbClr val="3F3F3F"/>
                </a:solidFill>
                <a:latin typeface="Meiryo"/>
                <a:ea typeface="Meiryo"/>
                <a:cs typeface="Meiryo"/>
                <a:sym typeface="Meiryo"/>
              </a:defRPr>
            </a:lvl1pPr>
            <a:lvl2pPr indent="-342900" lvl="1" marL="914400" algn="l">
              <a:lnSpc>
                <a:spcPct val="90000"/>
              </a:lnSpc>
              <a:spcBef>
                <a:spcPts val="500"/>
              </a:spcBef>
              <a:spcAft>
                <a:spcPts val="0"/>
              </a:spcAft>
              <a:buClr>
                <a:srgbClr val="020673"/>
              </a:buClr>
              <a:buSzPts val="1800"/>
              <a:buChar char="•"/>
              <a:defRPr/>
            </a:lvl2pPr>
            <a:lvl3pPr indent="-342900" lvl="2" marL="1371600" algn="l">
              <a:lnSpc>
                <a:spcPct val="90000"/>
              </a:lnSpc>
              <a:spcBef>
                <a:spcPts val="500"/>
              </a:spcBef>
              <a:spcAft>
                <a:spcPts val="0"/>
              </a:spcAft>
              <a:buClr>
                <a:srgbClr val="020673"/>
              </a:buClr>
              <a:buSzPts val="1800"/>
              <a:buChar char="•"/>
              <a:defRPr/>
            </a:lvl3pPr>
            <a:lvl4pPr indent="-342900" lvl="3" marL="1828800" algn="l">
              <a:lnSpc>
                <a:spcPct val="90000"/>
              </a:lnSpc>
              <a:spcBef>
                <a:spcPts val="500"/>
              </a:spcBef>
              <a:spcAft>
                <a:spcPts val="0"/>
              </a:spcAft>
              <a:buClr>
                <a:srgbClr val="020673"/>
              </a:buClr>
              <a:buSzPts val="1800"/>
              <a:buChar char="•"/>
              <a:defRPr/>
            </a:lvl4pPr>
            <a:lvl5pPr indent="-342900" lvl="4" marL="2286000" algn="l">
              <a:lnSpc>
                <a:spcPct val="90000"/>
              </a:lnSpc>
              <a:spcBef>
                <a:spcPts val="500"/>
              </a:spcBef>
              <a:spcAft>
                <a:spcPts val="0"/>
              </a:spcAft>
              <a:buClr>
                <a:srgbClr val="02067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9" name="Google Shape;1009;p41"/>
          <p:cNvSpPr txBox="1"/>
          <p:nvPr>
            <p:ph idx="8" type="body"/>
          </p:nvPr>
        </p:nvSpPr>
        <p:spPr>
          <a:xfrm>
            <a:off x="8708935" y="4759651"/>
            <a:ext cx="2877742" cy="313932"/>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1000"/>
              </a:spcBef>
              <a:spcAft>
                <a:spcPts val="0"/>
              </a:spcAft>
              <a:buClr>
                <a:srgbClr val="F27228"/>
              </a:buClr>
              <a:buSzPts val="1600"/>
              <a:buFont typeface="Arial"/>
              <a:buNone/>
              <a:defRPr sz="1600">
                <a:solidFill>
                  <a:srgbClr val="3F3F3F"/>
                </a:solidFill>
                <a:latin typeface="Meiryo"/>
                <a:ea typeface="Meiryo"/>
                <a:cs typeface="Meiryo"/>
                <a:sym typeface="Meiryo"/>
              </a:defRPr>
            </a:lvl1pPr>
            <a:lvl2pPr indent="-342900" lvl="1" marL="914400" algn="l">
              <a:lnSpc>
                <a:spcPct val="90000"/>
              </a:lnSpc>
              <a:spcBef>
                <a:spcPts val="500"/>
              </a:spcBef>
              <a:spcAft>
                <a:spcPts val="0"/>
              </a:spcAft>
              <a:buClr>
                <a:srgbClr val="020673"/>
              </a:buClr>
              <a:buSzPts val="1800"/>
              <a:buChar char="•"/>
              <a:defRPr/>
            </a:lvl2pPr>
            <a:lvl3pPr indent="-342900" lvl="2" marL="1371600" algn="l">
              <a:lnSpc>
                <a:spcPct val="90000"/>
              </a:lnSpc>
              <a:spcBef>
                <a:spcPts val="500"/>
              </a:spcBef>
              <a:spcAft>
                <a:spcPts val="0"/>
              </a:spcAft>
              <a:buClr>
                <a:srgbClr val="020673"/>
              </a:buClr>
              <a:buSzPts val="1800"/>
              <a:buChar char="•"/>
              <a:defRPr/>
            </a:lvl3pPr>
            <a:lvl4pPr indent="-342900" lvl="3" marL="1828800" algn="l">
              <a:lnSpc>
                <a:spcPct val="90000"/>
              </a:lnSpc>
              <a:spcBef>
                <a:spcPts val="500"/>
              </a:spcBef>
              <a:spcAft>
                <a:spcPts val="0"/>
              </a:spcAft>
              <a:buClr>
                <a:srgbClr val="020673"/>
              </a:buClr>
              <a:buSzPts val="1800"/>
              <a:buChar char="•"/>
              <a:defRPr/>
            </a:lvl4pPr>
            <a:lvl5pPr indent="-342900" lvl="4" marL="2286000" algn="l">
              <a:lnSpc>
                <a:spcPct val="90000"/>
              </a:lnSpc>
              <a:spcBef>
                <a:spcPts val="500"/>
              </a:spcBef>
              <a:spcAft>
                <a:spcPts val="0"/>
              </a:spcAft>
              <a:buClr>
                <a:srgbClr val="02067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10" name="Google Shape;1010;p41"/>
          <p:cNvSpPr/>
          <p:nvPr>
            <p:ph idx="9" type="pic"/>
          </p:nvPr>
        </p:nvSpPr>
        <p:spPr>
          <a:xfrm>
            <a:off x="3262352" y="3979863"/>
            <a:ext cx="546100" cy="547687"/>
          </a:xfrm>
          <a:prstGeom prst="rect">
            <a:avLst/>
          </a:prstGeom>
          <a:noFill/>
          <a:ln>
            <a:noFill/>
          </a:ln>
        </p:spPr>
      </p:sp>
      <p:sp>
        <p:nvSpPr>
          <p:cNvPr id="1011" name="Google Shape;1011;p41"/>
          <p:cNvSpPr/>
          <p:nvPr>
            <p:ph idx="13" type="pic"/>
          </p:nvPr>
        </p:nvSpPr>
        <p:spPr>
          <a:xfrm>
            <a:off x="3262352" y="1459055"/>
            <a:ext cx="546100" cy="547687"/>
          </a:xfrm>
          <a:prstGeom prst="rect">
            <a:avLst/>
          </a:prstGeom>
          <a:noFill/>
          <a:ln>
            <a:noFill/>
          </a:ln>
        </p:spPr>
      </p:sp>
      <p:sp>
        <p:nvSpPr>
          <p:cNvPr id="1012" name="Google Shape;1012;p41"/>
          <p:cNvSpPr/>
          <p:nvPr>
            <p:ph idx="14" type="pic"/>
          </p:nvPr>
        </p:nvSpPr>
        <p:spPr>
          <a:xfrm>
            <a:off x="8995205" y="3979863"/>
            <a:ext cx="546100" cy="547687"/>
          </a:xfrm>
          <a:prstGeom prst="rect">
            <a:avLst/>
          </a:prstGeom>
          <a:noFill/>
          <a:ln>
            <a:noFill/>
          </a:ln>
        </p:spPr>
      </p:sp>
      <p:sp>
        <p:nvSpPr>
          <p:cNvPr id="1013" name="Google Shape;1013;p41"/>
          <p:cNvSpPr/>
          <p:nvPr>
            <p:ph idx="15" type="pic"/>
          </p:nvPr>
        </p:nvSpPr>
        <p:spPr>
          <a:xfrm>
            <a:off x="8995205" y="1459055"/>
            <a:ext cx="546100" cy="547687"/>
          </a:xfrm>
          <a:prstGeom prst="rect">
            <a:avLst/>
          </a:prstGeom>
          <a:noFill/>
          <a:ln>
            <a:noFill/>
          </a:ln>
        </p:spPr>
      </p:sp>
      <p:sp>
        <p:nvSpPr>
          <p:cNvPr id="1014" name="Google Shape;1014;p41"/>
          <p:cNvSpPr txBox="1"/>
          <p:nvPr/>
        </p:nvSpPr>
        <p:spPr>
          <a:xfrm>
            <a:off x="950400" y="2974461"/>
            <a:ext cx="1814400" cy="246221"/>
          </a:xfrm>
          <a:prstGeom prst="rect">
            <a:avLst/>
          </a:pr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0" lIns="91425" spcFirstLastPara="1" rIns="91425" wrap="square" tIns="0">
            <a:spAutoFit/>
          </a:bodyPr>
          <a:lstStyle/>
          <a:p>
            <a:pPr indent="0" lvl="0" marL="0" marR="0" rtl="0" algn="ctr">
              <a:lnSpc>
                <a:spcPct val="100000"/>
              </a:lnSpc>
              <a:spcBef>
                <a:spcPts val="0"/>
              </a:spcBef>
              <a:spcAft>
                <a:spcPts val="0"/>
              </a:spcAft>
              <a:buClr>
                <a:srgbClr val="F2F2F2"/>
              </a:buClr>
              <a:buSzPts val="1600"/>
              <a:buFont typeface="Arial"/>
              <a:buNone/>
            </a:pPr>
            <a:r>
              <a:t/>
            </a:r>
            <a:endParaRPr b="0" i="0" sz="1600" u="none" cap="none" strike="noStrike">
              <a:solidFill>
                <a:srgbClr val="FFFFFF"/>
              </a:solidFill>
              <a:latin typeface="Meiryo"/>
              <a:ea typeface="Meiryo"/>
              <a:cs typeface="Meiryo"/>
              <a:sym typeface="Meiryo"/>
            </a:endParaRPr>
          </a:p>
        </p:txBody>
      </p:sp>
      <p:sp>
        <p:nvSpPr>
          <p:cNvPr id="1015" name="Google Shape;1015;p41"/>
          <p:cNvSpPr txBox="1"/>
          <p:nvPr/>
        </p:nvSpPr>
        <p:spPr>
          <a:xfrm>
            <a:off x="6683253" y="2974461"/>
            <a:ext cx="1814400" cy="246221"/>
          </a:xfrm>
          <a:prstGeom prst="rect">
            <a:avLst/>
          </a:pr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0" lIns="91425" spcFirstLastPara="1" rIns="91425" wrap="square" tIns="0">
            <a:spAutoFit/>
          </a:bodyPr>
          <a:lstStyle/>
          <a:p>
            <a:pPr indent="0" lvl="0" marL="0" marR="0" rtl="0" algn="ctr">
              <a:lnSpc>
                <a:spcPct val="100000"/>
              </a:lnSpc>
              <a:spcBef>
                <a:spcPts val="0"/>
              </a:spcBef>
              <a:spcAft>
                <a:spcPts val="0"/>
              </a:spcAft>
              <a:buClr>
                <a:srgbClr val="F2F2F2"/>
              </a:buClr>
              <a:buSzPts val="1600"/>
              <a:buFont typeface="Arial"/>
              <a:buNone/>
            </a:pPr>
            <a:r>
              <a:t/>
            </a:r>
            <a:endParaRPr b="0" i="0" sz="1600" u="none" cap="none" strike="noStrike">
              <a:solidFill>
                <a:srgbClr val="FFFFFF"/>
              </a:solidFill>
              <a:latin typeface="Meiryo"/>
              <a:ea typeface="Meiryo"/>
              <a:cs typeface="Meiryo"/>
              <a:sym typeface="Meiryo"/>
            </a:endParaRPr>
          </a:p>
        </p:txBody>
      </p:sp>
      <p:sp>
        <p:nvSpPr>
          <p:cNvPr id="1016" name="Google Shape;1016;p41"/>
          <p:cNvSpPr txBox="1"/>
          <p:nvPr/>
        </p:nvSpPr>
        <p:spPr>
          <a:xfrm>
            <a:off x="950400" y="5472482"/>
            <a:ext cx="1814400" cy="246221"/>
          </a:xfrm>
          <a:prstGeom prst="rect">
            <a:avLst/>
          </a:pr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0" lIns="91425" spcFirstLastPara="1" rIns="91425" wrap="square" tIns="0">
            <a:spAutoFit/>
          </a:bodyPr>
          <a:lstStyle/>
          <a:p>
            <a:pPr indent="0" lvl="0" marL="0" marR="0" rtl="0" algn="ctr">
              <a:lnSpc>
                <a:spcPct val="100000"/>
              </a:lnSpc>
              <a:spcBef>
                <a:spcPts val="0"/>
              </a:spcBef>
              <a:spcAft>
                <a:spcPts val="0"/>
              </a:spcAft>
              <a:buClr>
                <a:srgbClr val="F2F2F2"/>
              </a:buClr>
              <a:buSzPts val="1600"/>
              <a:buFont typeface="Arial"/>
              <a:buNone/>
            </a:pPr>
            <a:r>
              <a:t/>
            </a:r>
            <a:endParaRPr b="0" i="0" sz="1600" u="none" cap="none" strike="noStrike">
              <a:solidFill>
                <a:srgbClr val="FFFFFF"/>
              </a:solidFill>
              <a:latin typeface="Meiryo"/>
              <a:ea typeface="Meiryo"/>
              <a:cs typeface="Meiryo"/>
              <a:sym typeface="Meiryo"/>
            </a:endParaRPr>
          </a:p>
        </p:txBody>
      </p:sp>
      <p:sp>
        <p:nvSpPr>
          <p:cNvPr id="1017" name="Google Shape;1017;p41"/>
          <p:cNvSpPr txBox="1"/>
          <p:nvPr/>
        </p:nvSpPr>
        <p:spPr>
          <a:xfrm>
            <a:off x="6683253" y="5472482"/>
            <a:ext cx="1814400" cy="246221"/>
          </a:xfrm>
          <a:prstGeom prst="rect">
            <a:avLst/>
          </a:pr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0" lIns="91425" spcFirstLastPara="1" rIns="91425" wrap="square" tIns="0">
            <a:spAutoFit/>
          </a:bodyPr>
          <a:lstStyle/>
          <a:p>
            <a:pPr indent="0" lvl="0" marL="0" marR="0" rtl="0" algn="ctr">
              <a:lnSpc>
                <a:spcPct val="100000"/>
              </a:lnSpc>
              <a:spcBef>
                <a:spcPts val="0"/>
              </a:spcBef>
              <a:spcAft>
                <a:spcPts val="0"/>
              </a:spcAft>
              <a:buClr>
                <a:srgbClr val="F2F2F2"/>
              </a:buClr>
              <a:buSzPts val="1600"/>
              <a:buFont typeface="Arial"/>
              <a:buNone/>
            </a:pPr>
            <a:r>
              <a:t/>
            </a:r>
            <a:endParaRPr b="0" i="0" sz="1600" u="none" cap="none" strike="noStrike">
              <a:solidFill>
                <a:srgbClr val="FFFFFF"/>
              </a:solidFill>
              <a:latin typeface="Meiryo"/>
              <a:ea typeface="Meiryo"/>
              <a:cs typeface="Meiryo"/>
              <a:sym typeface="Meiryo"/>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7"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2"/>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020673"/>
              </a:buClr>
              <a:buSzPts val="3200"/>
              <a:buFont typeface="Meiryo"/>
              <a:buNone/>
              <a:defRPr b="1" i="0" sz="3200" u="none" cap="none" strike="noStrike">
                <a:solidFill>
                  <a:srgbClr val="020673"/>
                </a:solidFill>
                <a:latin typeface="Meiryo"/>
                <a:ea typeface="Meiryo"/>
                <a:cs typeface="Meiryo"/>
                <a:sym typeface="Meiry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32"/>
          <p:cNvSpPr txBox="1"/>
          <p:nvPr>
            <p:ph idx="1" type="body"/>
          </p:nvPr>
        </p:nvSpPr>
        <p:spPr>
          <a:xfrm>
            <a:off x="950400" y="1065600"/>
            <a:ext cx="10461600" cy="52128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rgbClr val="020673"/>
              </a:buClr>
              <a:buSzPts val="2800"/>
              <a:buFont typeface="Arial"/>
              <a:buChar char="•"/>
              <a:defRPr b="0" i="0" sz="2800" u="none" cap="none" strike="noStrike">
                <a:solidFill>
                  <a:srgbClr val="020673"/>
                </a:solidFill>
                <a:latin typeface="Meiryo"/>
                <a:ea typeface="Meiryo"/>
                <a:cs typeface="Meiryo"/>
                <a:sym typeface="Meiryo"/>
              </a:defRPr>
            </a:lvl1pPr>
            <a:lvl2pPr indent="-381000" lvl="1" marL="914400" marR="0" rtl="0" algn="l">
              <a:lnSpc>
                <a:spcPct val="90000"/>
              </a:lnSpc>
              <a:spcBef>
                <a:spcPts val="500"/>
              </a:spcBef>
              <a:spcAft>
                <a:spcPts val="0"/>
              </a:spcAft>
              <a:buClr>
                <a:srgbClr val="020673"/>
              </a:buClr>
              <a:buSzPts val="2400"/>
              <a:buFont typeface="Arial"/>
              <a:buChar char="•"/>
              <a:defRPr b="0" i="0" sz="2400" u="none" cap="none" strike="noStrike">
                <a:solidFill>
                  <a:srgbClr val="020673"/>
                </a:solidFill>
                <a:latin typeface="Meiryo"/>
                <a:ea typeface="Meiryo"/>
                <a:cs typeface="Meiryo"/>
                <a:sym typeface="Meiryo"/>
              </a:defRPr>
            </a:lvl2pPr>
            <a:lvl3pPr indent="-355600" lvl="2" marL="1371600" marR="0" rtl="0" algn="l">
              <a:lnSpc>
                <a:spcPct val="90000"/>
              </a:lnSpc>
              <a:spcBef>
                <a:spcPts val="500"/>
              </a:spcBef>
              <a:spcAft>
                <a:spcPts val="0"/>
              </a:spcAft>
              <a:buClr>
                <a:srgbClr val="020673"/>
              </a:buClr>
              <a:buSzPts val="2000"/>
              <a:buFont typeface="Arial"/>
              <a:buChar char="•"/>
              <a:defRPr b="0" i="0" sz="2000" u="none" cap="none" strike="noStrike">
                <a:solidFill>
                  <a:srgbClr val="020673"/>
                </a:solidFill>
                <a:latin typeface="Meiryo"/>
                <a:ea typeface="Meiryo"/>
                <a:cs typeface="Meiryo"/>
                <a:sym typeface="Meiryo"/>
              </a:defRPr>
            </a:lvl3pPr>
            <a:lvl4pPr indent="-342900" lvl="3" marL="1828800" marR="0" rtl="0" algn="l">
              <a:lnSpc>
                <a:spcPct val="90000"/>
              </a:lnSpc>
              <a:spcBef>
                <a:spcPts val="500"/>
              </a:spcBef>
              <a:spcAft>
                <a:spcPts val="0"/>
              </a:spcAft>
              <a:buClr>
                <a:srgbClr val="020673"/>
              </a:buClr>
              <a:buSzPts val="1800"/>
              <a:buFont typeface="Arial"/>
              <a:buChar char="•"/>
              <a:defRPr b="0" i="0" sz="1800" u="none" cap="none" strike="noStrike">
                <a:solidFill>
                  <a:srgbClr val="020673"/>
                </a:solidFill>
                <a:latin typeface="Meiryo"/>
                <a:ea typeface="Meiryo"/>
                <a:cs typeface="Meiryo"/>
                <a:sym typeface="Meiryo"/>
              </a:defRPr>
            </a:lvl4pPr>
            <a:lvl5pPr indent="-342900" lvl="4" marL="2286000" marR="0" rtl="0" algn="l">
              <a:lnSpc>
                <a:spcPct val="90000"/>
              </a:lnSpc>
              <a:spcBef>
                <a:spcPts val="500"/>
              </a:spcBef>
              <a:spcAft>
                <a:spcPts val="0"/>
              </a:spcAft>
              <a:buClr>
                <a:srgbClr val="020673"/>
              </a:buClr>
              <a:buSzPts val="1800"/>
              <a:buFont typeface="Arial"/>
              <a:buChar char="•"/>
              <a:defRPr b="0" i="0" sz="1800" u="none" cap="none" strike="noStrike">
                <a:solidFill>
                  <a:srgbClr val="020673"/>
                </a:solidFill>
                <a:latin typeface="Meiryo"/>
                <a:ea typeface="Meiryo"/>
                <a:cs typeface="Meiryo"/>
                <a:sym typeface="Meiry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eiryo"/>
                <a:ea typeface="Meiryo"/>
                <a:cs typeface="Meiryo"/>
                <a:sym typeface="Meiry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eiryo"/>
                <a:ea typeface="Meiryo"/>
                <a:cs typeface="Meiryo"/>
                <a:sym typeface="Meiry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eiryo"/>
                <a:ea typeface="Meiryo"/>
                <a:cs typeface="Meiryo"/>
                <a:sym typeface="Meiry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eiryo"/>
                <a:ea typeface="Meiryo"/>
                <a:cs typeface="Meiryo"/>
                <a:sym typeface="Meiryo"/>
              </a:defRPr>
            </a:lvl9pPr>
          </a:lstStyle>
          <a:p/>
        </p:txBody>
      </p:sp>
      <p:sp>
        <p:nvSpPr>
          <p:cNvPr id="12" name="Google Shape;12;p32"/>
          <p:cNvSpPr txBox="1"/>
          <p:nvPr>
            <p:ph idx="11" type="ftr"/>
          </p:nvPr>
        </p:nvSpPr>
        <p:spPr>
          <a:xfrm>
            <a:off x="70829"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Meiryo"/>
                <a:ea typeface="Meiryo"/>
                <a:cs typeface="Meiryo"/>
                <a:sym typeface="Meiry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eiryo"/>
                <a:ea typeface="Meiryo"/>
                <a:cs typeface="Meiryo"/>
                <a:sym typeface="Meiry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eiryo"/>
                <a:ea typeface="Meiryo"/>
                <a:cs typeface="Meiryo"/>
                <a:sym typeface="Meiry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eiryo"/>
                <a:ea typeface="Meiryo"/>
                <a:cs typeface="Meiryo"/>
                <a:sym typeface="Meiry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eiryo"/>
                <a:ea typeface="Meiryo"/>
                <a:cs typeface="Meiryo"/>
                <a:sym typeface="Meiry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eiryo"/>
                <a:ea typeface="Meiryo"/>
                <a:cs typeface="Meiryo"/>
                <a:sym typeface="Meiry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eiryo"/>
                <a:ea typeface="Meiryo"/>
                <a:cs typeface="Meiryo"/>
                <a:sym typeface="Meiry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eiryo"/>
                <a:ea typeface="Meiryo"/>
                <a:cs typeface="Meiryo"/>
                <a:sym typeface="Meiry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eiryo"/>
                <a:ea typeface="Meiryo"/>
                <a:cs typeface="Meiryo"/>
                <a:sym typeface="Meiryo"/>
              </a:defRPr>
            </a:lvl9pPr>
          </a:lstStyle>
          <a:p/>
        </p:txBody>
      </p:sp>
      <p:sp>
        <p:nvSpPr>
          <p:cNvPr id="13" name="Google Shape;13;p32"/>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1pPr>
            <a:lvl2pPr indent="0" lvl="1" marL="0" marR="0" rtl="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2pPr>
            <a:lvl3pPr indent="0" lvl="2" marL="0" marR="0" rtl="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3pPr>
            <a:lvl4pPr indent="0" lvl="3" marL="0" marR="0" rtl="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4pPr>
            <a:lvl5pPr indent="0" lvl="4" marL="0" marR="0" rtl="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5pPr>
            <a:lvl6pPr indent="0" lvl="5" marL="0" marR="0" rtl="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6pPr>
            <a:lvl7pPr indent="0" lvl="6" marL="0" marR="0" rtl="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7pPr>
            <a:lvl8pPr indent="0" lvl="7" marL="0" marR="0" rtl="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8pPr>
            <a:lvl9pPr indent="0" lvl="8" marL="0" marR="0" rtl="0" algn="r">
              <a:lnSpc>
                <a:spcPct val="100000"/>
              </a:lnSpc>
              <a:spcBef>
                <a:spcPts val="0"/>
              </a:spcBef>
              <a:spcAft>
                <a:spcPts val="0"/>
              </a:spcAft>
              <a:buClr>
                <a:srgbClr val="888888"/>
              </a:buClr>
              <a:buSzPts val="1200"/>
              <a:buFont typeface="Meiryo"/>
              <a:buNone/>
              <a:defRPr b="0" i="0" sz="1200" u="none" cap="none" strike="noStrike">
                <a:solidFill>
                  <a:srgbClr val="888888"/>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grpSp>
        <p:nvGrpSpPr>
          <p:cNvPr id="14" name="Google Shape;14;p32"/>
          <p:cNvGrpSpPr/>
          <p:nvPr/>
        </p:nvGrpSpPr>
        <p:grpSpPr>
          <a:xfrm>
            <a:off x="-380999" y="294771"/>
            <a:ext cx="1261502" cy="424916"/>
            <a:chOff x="-380999" y="294771"/>
            <a:chExt cx="1261502" cy="424916"/>
          </a:xfrm>
        </p:grpSpPr>
        <p:sp>
          <p:nvSpPr>
            <p:cNvPr id="15" name="Google Shape;15;p32"/>
            <p:cNvSpPr/>
            <p:nvPr/>
          </p:nvSpPr>
          <p:spPr>
            <a:xfrm rot="10800000">
              <a:off x="-380999" y="573563"/>
              <a:ext cx="2103" cy="2103"/>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6" name="Google Shape;16;p32"/>
            <p:cNvSpPr/>
            <p:nvPr/>
          </p:nvSpPr>
          <p:spPr>
            <a:xfrm rot="10800000">
              <a:off x="-380999" y="528990"/>
              <a:ext cx="2103" cy="2103"/>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7" name="Google Shape;17;p32"/>
            <p:cNvSpPr/>
            <p:nvPr/>
          </p:nvSpPr>
          <p:spPr>
            <a:xfrm rot="10800000">
              <a:off x="-380999" y="484207"/>
              <a:ext cx="2103" cy="2103"/>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8" name="Google Shape;18;p32"/>
            <p:cNvSpPr/>
            <p:nvPr/>
          </p:nvSpPr>
          <p:spPr>
            <a:xfrm rot="10800000">
              <a:off x="-380999" y="439633"/>
              <a:ext cx="2103" cy="2103"/>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9" name="Google Shape;19;p32"/>
            <p:cNvSpPr/>
            <p:nvPr/>
          </p:nvSpPr>
          <p:spPr>
            <a:xfrm rot="10800000">
              <a:off x="-380999" y="395060"/>
              <a:ext cx="2103" cy="2103"/>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0" name="Google Shape;20;p32"/>
            <p:cNvSpPr/>
            <p:nvPr/>
          </p:nvSpPr>
          <p:spPr>
            <a:xfrm rot="10800000">
              <a:off x="-380999" y="350487"/>
              <a:ext cx="2103" cy="2103"/>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1" name="Google Shape;21;p32"/>
            <p:cNvSpPr/>
            <p:nvPr/>
          </p:nvSpPr>
          <p:spPr>
            <a:xfrm rot="10800000">
              <a:off x="-380999" y="305704"/>
              <a:ext cx="2103" cy="2103"/>
            </a:xfrm>
            <a:custGeom>
              <a:rect b="b" l="l" r="r" t="t"/>
              <a:pathLst>
                <a:path extrusionOk="0" h="9525" w="9525">
                  <a:moveTo>
                    <a:pt x="9049" y="8096"/>
                  </a:moveTo>
                  <a:cubicBezTo>
                    <a:pt x="9049" y="8622"/>
                    <a:pt x="8622" y="9049"/>
                    <a:pt x="8097" y="9049"/>
                  </a:cubicBezTo>
                  <a:cubicBezTo>
                    <a:pt x="7571" y="9049"/>
                    <a:pt x="7144" y="8622"/>
                    <a:pt x="7144" y="8096"/>
                  </a:cubicBezTo>
                  <a:cubicBezTo>
                    <a:pt x="7144" y="7570"/>
                    <a:pt x="7571" y="7144"/>
                    <a:pt x="8097" y="7144"/>
                  </a:cubicBezTo>
                  <a:cubicBezTo>
                    <a:pt x="8623" y="7144"/>
                    <a:pt x="9049" y="7570"/>
                    <a:pt x="9049" y="809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2" name="Google Shape;22;p32"/>
            <p:cNvSpPr/>
            <p:nvPr/>
          </p:nvSpPr>
          <p:spPr>
            <a:xfrm rot="10800000">
              <a:off x="-336216" y="573773"/>
              <a:ext cx="2103" cy="2103"/>
            </a:xfrm>
            <a:custGeom>
              <a:rect b="b" l="l" r="r" t="t"/>
              <a:pathLst>
                <a:path extrusionOk="0" h="9525" w="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3" name="Google Shape;23;p32"/>
            <p:cNvSpPr/>
            <p:nvPr/>
          </p:nvSpPr>
          <p:spPr>
            <a:xfrm rot="10800000">
              <a:off x="-336216" y="529200"/>
              <a:ext cx="2103" cy="2103"/>
            </a:xfrm>
            <a:custGeom>
              <a:rect b="b" l="l" r="r" t="t"/>
              <a:pathLst>
                <a:path extrusionOk="0" h="9525" w="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4" name="Google Shape;24;p32"/>
            <p:cNvSpPr/>
            <p:nvPr/>
          </p:nvSpPr>
          <p:spPr>
            <a:xfrm rot="10800000">
              <a:off x="-336216" y="484417"/>
              <a:ext cx="2103" cy="2103"/>
            </a:xfrm>
            <a:custGeom>
              <a:rect b="b" l="l" r="r" t="t"/>
              <a:pathLst>
                <a:path extrusionOk="0" h="9525" w="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5" name="Google Shape;25;p32"/>
            <p:cNvSpPr/>
            <p:nvPr/>
          </p:nvSpPr>
          <p:spPr>
            <a:xfrm rot="10800000">
              <a:off x="-336216" y="439844"/>
              <a:ext cx="2103" cy="2103"/>
            </a:xfrm>
            <a:custGeom>
              <a:rect b="b" l="l" r="r" t="t"/>
              <a:pathLst>
                <a:path extrusionOk="0" h="9525" w="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6" name="Google Shape;26;p32"/>
            <p:cNvSpPr/>
            <p:nvPr/>
          </p:nvSpPr>
          <p:spPr>
            <a:xfrm rot="10800000">
              <a:off x="-336216" y="395271"/>
              <a:ext cx="2103" cy="2103"/>
            </a:xfrm>
            <a:custGeom>
              <a:rect b="b" l="l" r="r" t="t"/>
              <a:pathLst>
                <a:path extrusionOk="0" h="9525" w="9525">
                  <a:moveTo>
                    <a:pt x="7144" y="9049"/>
                  </a:moveTo>
                  <a:cubicBezTo>
                    <a:pt x="7144" y="10001"/>
                    <a:pt x="8096" y="10954"/>
                    <a:pt x="9048" y="10954"/>
                  </a:cubicBezTo>
                  <a:cubicBezTo>
                    <a:pt x="10001" y="10954"/>
                    <a:pt x="10953" y="10001"/>
                    <a:pt x="10953" y="9049"/>
                  </a:cubicBezTo>
                  <a:cubicBezTo>
                    <a:pt x="10953" y="8096"/>
                    <a:pt x="10001" y="7144"/>
                    <a:pt x="9048" y="7144"/>
                  </a:cubicBezTo>
                  <a:cubicBezTo>
                    <a:pt x="8096" y="7144"/>
                    <a:pt x="7144" y="8096"/>
                    <a:pt x="7144" y="904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7" name="Google Shape;27;p32"/>
            <p:cNvSpPr/>
            <p:nvPr/>
          </p:nvSpPr>
          <p:spPr>
            <a:xfrm rot="10800000">
              <a:off x="-336216" y="350697"/>
              <a:ext cx="2103" cy="2103"/>
            </a:xfrm>
            <a:custGeom>
              <a:rect b="b" l="l" r="r" t="t"/>
              <a:pathLst>
                <a:path extrusionOk="0" h="9525" w="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6"/>
                    <a:pt x="10954" y="904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8" name="Google Shape;28;p32"/>
            <p:cNvSpPr/>
            <p:nvPr/>
          </p:nvSpPr>
          <p:spPr>
            <a:xfrm rot="10800000">
              <a:off x="-336216" y="305914"/>
              <a:ext cx="2103" cy="2103"/>
            </a:xfrm>
            <a:custGeom>
              <a:rect b="b" l="l" r="r" t="t"/>
              <a:pathLst>
                <a:path extrusionOk="0" h="9525" w="9525">
                  <a:moveTo>
                    <a:pt x="10954" y="9049"/>
                  </a:moveTo>
                  <a:cubicBezTo>
                    <a:pt x="10954" y="10101"/>
                    <a:pt x="10101" y="10954"/>
                    <a:pt x="9049" y="10954"/>
                  </a:cubicBezTo>
                  <a:cubicBezTo>
                    <a:pt x="7996" y="10954"/>
                    <a:pt x="7143" y="10101"/>
                    <a:pt x="7143" y="9049"/>
                  </a:cubicBezTo>
                  <a:cubicBezTo>
                    <a:pt x="7143" y="7997"/>
                    <a:pt x="7996" y="7144"/>
                    <a:pt x="9049" y="7144"/>
                  </a:cubicBezTo>
                  <a:cubicBezTo>
                    <a:pt x="10101" y="7144"/>
                    <a:pt x="10954" y="7997"/>
                    <a:pt x="10954" y="904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9" name="Google Shape;29;p32"/>
            <p:cNvSpPr/>
            <p:nvPr/>
          </p:nvSpPr>
          <p:spPr>
            <a:xfrm rot="10800000">
              <a:off x="-293325" y="572091"/>
              <a:ext cx="4205" cy="4205"/>
            </a:xfrm>
            <a:custGeom>
              <a:rect b="b" l="l" r="r" t="t"/>
              <a:pathLst>
                <a:path extrusionOk="0" h="19050" w="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0" name="Google Shape;30;p32"/>
            <p:cNvSpPr/>
            <p:nvPr/>
          </p:nvSpPr>
          <p:spPr>
            <a:xfrm rot="10800000">
              <a:off x="-293325" y="527518"/>
              <a:ext cx="4205" cy="4205"/>
            </a:xfrm>
            <a:custGeom>
              <a:rect b="b" l="l" r="r" t="t"/>
              <a:pathLst>
                <a:path extrusionOk="0" h="19050" w="1905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1" name="Google Shape;31;p32"/>
            <p:cNvSpPr/>
            <p:nvPr/>
          </p:nvSpPr>
          <p:spPr>
            <a:xfrm rot="10800000">
              <a:off x="-293325" y="482735"/>
              <a:ext cx="4205" cy="4205"/>
            </a:xfrm>
            <a:custGeom>
              <a:rect b="b" l="l" r="r" t="t"/>
              <a:pathLst>
                <a:path extrusionOk="0" h="19050" w="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2" name="Google Shape;32;p32"/>
            <p:cNvSpPr/>
            <p:nvPr/>
          </p:nvSpPr>
          <p:spPr>
            <a:xfrm rot="10800000">
              <a:off x="-293325" y="438162"/>
              <a:ext cx="4205" cy="4205"/>
            </a:xfrm>
            <a:custGeom>
              <a:rect b="b" l="l" r="r" t="t"/>
              <a:pathLst>
                <a:path extrusionOk="0" h="19050" w="1905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3" name="Google Shape;33;p32"/>
            <p:cNvSpPr/>
            <p:nvPr/>
          </p:nvSpPr>
          <p:spPr>
            <a:xfrm rot="10800000">
              <a:off x="-293325" y="393588"/>
              <a:ext cx="4205" cy="4205"/>
            </a:xfrm>
            <a:custGeom>
              <a:rect b="b" l="l" r="r" t="t"/>
              <a:pathLst>
                <a:path extrusionOk="0" h="19050" w="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4" name="Google Shape;34;p32"/>
            <p:cNvSpPr/>
            <p:nvPr/>
          </p:nvSpPr>
          <p:spPr>
            <a:xfrm rot="10800000">
              <a:off x="-293325" y="349015"/>
              <a:ext cx="4205" cy="4205"/>
            </a:xfrm>
            <a:custGeom>
              <a:rect b="b" l="l" r="r" t="t"/>
              <a:pathLst>
                <a:path extrusionOk="0" h="19050" w="19050">
                  <a:moveTo>
                    <a:pt x="14764" y="10954"/>
                  </a:moveTo>
                  <a:cubicBezTo>
                    <a:pt x="14764" y="13058"/>
                    <a:pt x="13058" y="14764"/>
                    <a:pt x="10953" y="14764"/>
                  </a:cubicBezTo>
                  <a:cubicBezTo>
                    <a:pt x="8849" y="14764"/>
                    <a:pt x="7143" y="13058"/>
                    <a:pt x="7143" y="10954"/>
                  </a:cubicBezTo>
                  <a:cubicBezTo>
                    <a:pt x="7143" y="8849"/>
                    <a:pt x="8849" y="7144"/>
                    <a:pt x="10953" y="7144"/>
                  </a:cubicBezTo>
                  <a:cubicBezTo>
                    <a:pt x="13057" y="7144"/>
                    <a:pt x="14764" y="8849"/>
                    <a:pt x="14764" y="1095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5" name="Google Shape;35;p32"/>
            <p:cNvSpPr/>
            <p:nvPr/>
          </p:nvSpPr>
          <p:spPr>
            <a:xfrm rot="10800000">
              <a:off x="-293325" y="304232"/>
              <a:ext cx="4205" cy="4205"/>
            </a:xfrm>
            <a:custGeom>
              <a:rect b="b" l="l" r="r" t="t"/>
              <a:pathLst>
                <a:path extrusionOk="0" h="19050" w="19050">
                  <a:moveTo>
                    <a:pt x="14764" y="10954"/>
                  </a:moveTo>
                  <a:cubicBezTo>
                    <a:pt x="14764" y="13058"/>
                    <a:pt x="13058" y="14764"/>
                    <a:pt x="10953" y="14764"/>
                  </a:cubicBezTo>
                  <a:cubicBezTo>
                    <a:pt x="8849" y="14764"/>
                    <a:pt x="7143" y="13058"/>
                    <a:pt x="7143" y="10954"/>
                  </a:cubicBezTo>
                  <a:cubicBezTo>
                    <a:pt x="7143" y="8850"/>
                    <a:pt x="8849" y="7144"/>
                    <a:pt x="10953" y="7144"/>
                  </a:cubicBezTo>
                  <a:cubicBezTo>
                    <a:pt x="13057" y="7144"/>
                    <a:pt x="14764" y="8850"/>
                    <a:pt x="14764" y="1095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6" name="Google Shape;36;p32"/>
            <p:cNvSpPr/>
            <p:nvPr/>
          </p:nvSpPr>
          <p:spPr>
            <a:xfrm rot="10800000">
              <a:off x="-248542" y="572301"/>
              <a:ext cx="4205" cy="4205"/>
            </a:xfrm>
            <a:custGeom>
              <a:rect b="b" l="l" r="r" t="t"/>
              <a:pathLst>
                <a:path extrusionOk="0" h="19050" w="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7" name="Google Shape;37;p32"/>
            <p:cNvSpPr/>
            <p:nvPr/>
          </p:nvSpPr>
          <p:spPr>
            <a:xfrm rot="10800000">
              <a:off x="-248542" y="527728"/>
              <a:ext cx="4205" cy="4205"/>
            </a:xfrm>
            <a:custGeom>
              <a:rect b="b" l="l" r="r" t="t"/>
              <a:pathLst>
                <a:path extrusionOk="0" h="19050" w="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8" name="Google Shape;38;p32"/>
            <p:cNvSpPr/>
            <p:nvPr/>
          </p:nvSpPr>
          <p:spPr>
            <a:xfrm rot="10800000">
              <a:off x="-248542" y="482945"/>
              <a:ext cx="4205" cy="4205"/>
            </a:xfrm>
            <a:custGeom>
              <a:rect b="b" l="l" r="r" t="t"/>
              <a:pathLst>
                <a:path extrusionOk="0" h="19050" w="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39" name="Google Shape;39;p32"/>
            <p:cNvSpPr/>
            <p:nvPr/>
          </p:nvSpPr>
          <p:spPr>
            <a:xfrm rot="10800000">
              <a:off x="-248542" y="438372"/>
              <a:ext cx="4205" cy="4205"/>
            </a:xfrm>
            <a:custGeom>
              <a:rect b="b" l="l" r="r" t="t"/>
              <a:pathLst>
                <a:path extrusionOk="0" h="19050" w="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0" name="Google Shape;40;p32"/>
            <p:cNvSpPr/>
            <p:nvPr/>
          </p:nvSpPr>
          <p:spPr>
            <a:xfrm rot="10800000">
              <a:off x="-248542" y="393799"/>
              <a:ext cx="4205" cy="4205"/>
            </a:xfrm>
            <a:custGeom>
              <a:rect b="b" l="l" r="r" t="t"/>
              <a:pathLst>
                <a:path extrusionOk="0" h="19050" w="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1" name="Google Shape;41;p32"/>
            <p:cNvSpPr/>
            <p:nvPr/>
          </p:nvSpPr>
          <p:spPr>
            <a:xfrm rot="10800000">
              <a:off x="-248542" y="349226"/>
              <a:ext cx="4205" cy="4205"/>
            </a:xfrm>
            <a:custGeom>
              <a:rect b="b" l="l" r="r" t="t"/>
              <a:pathLst>
                <a:path extrusionOk="0" h="19050" w="19050">
                  <a:moveTo>
                    <a:pt x="16669" y="11906"/>
                  </a:moveTo>
                  <a:cubicBezTo>
                    <a:pt x="16669" y="14536"/>
                    <a:pt x="14536" y="16669"/>
                    <a:pt x="11906" y="16669"/>
                  </a:cubicBezTo>
                  <a:cubicBezTo>
                    <a:pt x="9276" y="16669"/>
                    <a:pt x="7144" y="14536"/>
                    <a:pt x="7144" y="11906"/>
                  </a:cubicBezTo>
                  <a:cubicBezTo>
                    <a:pt x="7144" y="9276"/>
                    <a:pt x="9276" y="7144"/>
                    <a:pt x="11906" y="7144"/>
                  </a:cubicBezTo>
                  <a:cubicBezTo>
                    <a:pt x="14536" y="7144"/>
                    <a:pt x="16669" y="9276"/>
                    <a:pt x="16669" y="1190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2" name="Google Shape;42;p32"/>
            <p:cNvSpPr/>
            <p:nvPr/>
          </p:nvSpPr>
          <p:spPr>
            <a:xfrm rot="10800000">
              <a:off x="-248542" y="304442"/>
              <a:ext cx="4205" cy="4205"/>
            </a:xfrm>
            <a:custGeom>
              <a:rect b="b" l="l" r="r" t="t"/>
              <a:pathLst>
                <a:path extrusionOk="0" h="19050" w="19050">
                  <a:moveTo>
                    <a:pt x="16669" y="11906"/>
                  </a:moveTo>
                  <a:cubicBezTo>
                    <a:pt x="16669" y="14537"/>
                    <a:pt x="14536" y="16669"/>
                    <a:pt x="11906" y="16669"/>
                  </a:cubicBezTo>
                  <a:cubicBezTo>
                    <a:pt x="9276" y="16669"/>
                    <a:pt x="7144" y="14537"/>
                    <a:pt x="7144" y="11906"/>
                  </a:cubicBezTo>
                  <a:cubicBezTo>
                    <a:pt x="7144" y="9276"/>
                    <a:pt x="9276" y="7144"/>
                    <a:pt x="11906" y="7144"/>
                  </a:cubicBezTo>
                  <a:cubicBezTo>
                    <a:pt x="14536" y="7144"/>
                    <a:pt x="16669" y="9276"/>
                    <a:pt x="16669" y="1190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3" name="Google Shape;43;p32"/>
            <p:cNvSpPr/>
            <p:nvPr/>
          </p:nvSpPr>
          <p:spPr>
            <a:xfrm rot="10800000">
              <a:off x="-203338" y="572722"/>
              <a:ext cx="4205" cy="4205"/>
            </a:xfrm>
            <a:custGeom>
              <a:rect b="b" l="l" r="r" t="t"/>
              <a:pathLst>
                <a:path extrusionOk="0" h="19050" w="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4" name="Google Shape;44;p32"/>
            <p:cNvSpPr/>
            <p:nvPr/>
          </p:nvSpPr>
          <p:spPr>
            <a:xfrm rot="10800000">
              <a:off x="-203338" y="528149"/>
              <a:ext cx="4205" cy="4205"/>
            </a:xfrm>
            <a:custGeom>
              <a:rect b="b" l="l" r="r" t="t"/>
              <a:pathLst>
                <a:path extrusionOk="0" h="19050" w="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5" name="Google Shape;45;p32"/>
            <p:cNvSpPr/>
            <p:nvPr/>
          </p:nvSpPr>
          <p:spPr>
            <a:xfrm rot="10800000">
              <a:off x="-203338" y="483366"/>
              <a:ext cx="4205" cy="4205"/>
            </a:xfrm>
            <a:custGeom>
              <a:rect b="b" l="l" r="r" t="t"/>
              <a:pathLst>
                <a:path extrusionOk="0" h="19050" w="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6" name="Google Shape;46;p32"/>
            <p:cNvSpPr/>
            <p:nvPr/>
          </p:nvSpPr>
          <p:spPr>
            <a:xfrm rot="10800000">
              <a:off x="-203338" y="438792"/>
              <a:ext cx="4205" cy="4205"/>
            </a:xfrm>
            <a:custGeom>
              <a:rect b="b" l="l" r="r" t="t"/>
              <a:pathLst>
                <a:path extrusionOk="0" h="19050" w="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7" name="Google Shape;47;p32"/>
            <p:cNvSpPr/>
            <p:nvPr/>
          </p:nvSpPr>
          <p:spPr>
            <a:xfrm rot="10800000">
              <a:off x="-203338" y="394219"/>
              <a:ext cx="4205" cy="4205"/>
            </a:xfrm>
            <a:custGeom>
              <a:rect b="b" l="l" r="r" t="t"/>
              <a:pathLst>
                <a:path extrusionOk="0" h="19050" w="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8" name="Google Shape;48;p32"/>
            <p:cNvSpPr/>
            <p:nvPr/>
          </p:nvSpPr>
          <p:spPr>
            <a:xfrm rot="10800000">
              <a:off x="-203338" y="349646"/>
              <a:ext cx="4205" cy="4205"/>
            </a:xfrm>
            <a:custGeom>
              <a:rect b="b" l="l" r="r" t="t"/>
              <a:pathLst>
                <a:path extrusionOk="0" h="19050" w="19050">
                  <a:moveTo>
                    <a:pt x="20479" y="13811"/>
                  </a:moveTo>
                  <a:cubicBezTo>
                    <a:pt x="20479" y="17493"/>
                    <a:pt x="17493" y="20479"/>
                    <a:pt x="13811" y="20479"/>
                  </a:cubicBezTo>
                  <a:cubicBezTo>
                    <a:pt x="10129" y="20479"/>
                    <a:pt x="7143" y="17493"/>
                    <a:pt x="7143" y="13811"/>
                  </a:cubicBezTo>
                  <a:cubicBezTo>
                    <a:pt x="7143" y="10129"/>
                    <a:pt x="10129" y="7144"/>
                    <a:pt x="13811" y="7144"/>
                  </a:cubicBezTo>
                  <a:cubicBezTo>
                    <a:pt x="17493" y="7144"/>
                    <a:pt x="20479" y="10129"/>
                    <a:pt x="20479" y="1381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49" name="Google Shape;49;p32"/>
            <p:cNvSpPr/>
            <p:nvPr/>
          </p:nvSpPr>
          <p:spPr>
            <a:xfrm rot="10800000">
              <a:off x="-203338" y="304863"/>
              <a:ext cx="4205" cy="4205"/>
            </a:xfrm>
            <a:custGeom>
              <a:rect b="b" l="l" r="r" t="t"/>
              <a:pathLst>
                <a:path extrusionOk="0" h="19050" w="19050">
                  <a:moveTo>
                    <a:pt x="20479" y="13811"/>
                  </a:moveTo>
                  <a:cubicBezTo>
                    <a:pt x="20479" y="17494"/>
                    <a:pt x="17493" y="20479"/>
                    <a:pt x="13811" y="20479"/>
                  </a:cubicBezTo>
                  <a:cubicBezTo>
                    <a:pt x="10129" y="20479"/>
                    <a:pt x="7143" y="17494"/>
                    <a:pt x="7143" y="13811"/>
                  </a:cubicBezTo>
                  <a:cubicBezTo>
                    <a:pt x="7143" y="10129"/>
                    <a:pt x="10129" y="7144"/>
                    <a:pt x="13811" y="7144"/>
                  </a:cubicBezTo>
                  <a:cubicBezTo>
                    <a:pt x="17493" y="7144"/>
                    <a:pt x="20479" y="10129"/>
                    <a:pt x="20479" y="1381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0" name="Google Shape;50;p32"/>
            <p:cNvSpPr/>
            <p:nvPr/>
          </p:nvSpPr>
          <p:spPr>
            <a:xfrm rot="10800000">
              <a:off x="-160447" y="571040"/>
              <a:ext cx="6308" cy="6308"/>
            </a:xfrm>
            <a:custGeom>
              <a:rect b="b" l="l" r="r" t="t"/>
              <a:pathLst>
                <a:path extrusionOk="0" h="28575" w="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1" name="Google Shape;51;p32"/>
            <p:cNvSpPr/>
            <p:nvPr/>
          </p:nvSpPr>
          <p:spPr>
            <a:xfrm rot="10800000">
              <a:off x="-160447" y="526467"/>
              <a:ext cx="6308" cy="6308"/>
            </a:xfrm>
            <a:custGeom>
              <a:rect b="b" l="l" r="r" t="t"/>
              <a:pathLst>
                <a:path extrusionOk="0" h="28575" w="28575">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2" name="Google Shape;52;p32"/>
            <p:cNvSpPr/>
            <p:nvPr/>
          </p:nvSpPr>
          <p:spPr>
            <a:xfrm rot="10800000">
              <a:off x="-160447" y="481684"/>
              <a:ext cx="6308" cy="6308"/>
            </a:xfrm>
            <a:custGeom>
              <a:rect b="b" l="l" r="r" t="t"/>
              <a:pathLst>
                <a:path extrusionOk="0" h="28575" w="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3" name="Google Shape;53;p32"/>
            <p:cNvSpPr/>
            <p:nvPr/>
          </p:nvSpPr>
          <p:spPr>
            <a:xfrm rot="10800000">
              <a:off x="-160447" y="437110"/>
              <a:ext cx="6308" cy="6308"/>
            </a:xfrm>
            <a:custGeom>
              <a:rect b="b" l="l" r="r" t="t"/>
              <a:pathLst>
                <a:path extrusionOk="0" h="28575" w="28575">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4" name="Google Shape;54;p32"/>
            <p:cNvSpPr/>
            <p:nvPr/>
          </p:nvSpPr>
          <p:spPr>
            <a:xfrm rot="10800000">
              <a:off x="-160447" y="392537"/>
              <a:ext cx="6308" cy="6308"/>
            </a:xfrm>
            <a:custGeom>
              <a:rect b="b" l="l" r="r" t="t"/>
              <a:pathLst>
                <a:path extrusionOk="0" h="28575" w="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5" name="Google Shape;55;p32"/>
            <p:cNvSpPr/>
            <p:nvPr/>
          </p:nvSpPr>
          <p:spPr>
            <a:xfrm rot="10800000">
              <a:off x="-160447" y="347964"/>
              <a:ext cx="6308" cy="6308"/>
            </a:xfrm>
            <a:custGeom>
              <a:rect b="b" l="l" r="r" t="t"/>
              <a:pathLst>
                <a:path extrusionOk="0" h="28575" w="28575">
                  <a:moveTo>
                    <a:pt x="24289" y="15716"/>
                  </a:moveTo>
                  <a:cubicBezTo>
                    <a:pt x="24289" y="20451"/>
                    <a:pt x="20450" y="24289"/>
                    <a:pt x="15716" y="24289"/>
                  </a:cubicBezTo>
                  <a:cubicBezTo>
                    <a:pt x="10981" y="24289"/>
                    <a:pt x="7143" y="20450"/>
                    <a:pt x="7143" y="15716"/>
                  </a:cubicBezTo>
                  <a:cubicBezTo>
                    <a:pt x="7143" y="10982"/>
                    <a:pt x="10981" y="7144"/>
                    <a:pt x="15716" y="7144"/>
                  </a:cubicBezTo>
                  <a:cubicBezTo>
                    <a:pt x="20450" y="7144"/>
                    <a:pt x="24289" y="10982"/>
                    <a:pt x="24289" y="1571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6" name="Google Shape;56;p32"/>
            <p:cNvSpPr/>
            <p:nvPr/>
          </p:nvSpPr>
          <p:spPr>
            <a:xfrm rot="10800000">
              <a:off x="-160447" y="303181"/>
              <a:ext cx="6308" cy="6308"/>
            </a:xfrm>
            <a:custGeom>
              <a:rect b="b" l="l" r="r" t="t"/>
              <a:pathLst>
                <a:path extrusionOk="0" h="28575" w="28575">
                  <a:moveTo>
                    <a:pt x="24289" y="15716"/>
                  </a:moveTo>
                  <a:cubicBezTo>
                    <a:pt x="24289" y="20451"/>
                    <a:pt x="20450" y="24289"/>
                    <a:pt x="15716" y="24289"/>
                  </a:cubicBezTo>
                  <a:cubicBezTo>
                    <a:pt x="10981" y="24289"/>
                    <a:pt x="7143" y="20451"/>
                    <a:pt x="7143" y="15716"/>
                  </a:cubicBezTo>
                  <a:cubicBezTo>
                    <a:pt x="7143" y="10982"/>
                    <a:pt x="10981" y="7144"/>
                    <a:pt x="15716" y="7144"/>
                  </a:cubicBezTo>
                  <a:cubicBezTo>
                    <a:pt x="20450" y="7144"/>
                    <a:pt x="24289" y="10982"/>
                    <a:pt x="24289" y="1571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7" name="Google Shape;57;p32"/>
            <p:cNvSpPr/>
            <p:nvPr/>
          </p:nvSpPr>
          <p:spPr>
            <a:xfrm rot="10800000">
              <a:off x="-115453" y="571460"/>
              <a:ext cx="6308" cy="6308"/>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8" name="Google Shape;58;p32"/>
            <p:cNvSpPr/>
            <p:nvPr/>
          </p:nvSpPr>
          <p:spPr>
            <a:xfrm rot="10800000">
              <a:off x="-115453" y="526887"/>
              <a:ext cx="6308" cy="6308"/>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59" name="Google Shape;59;p32"/>
            <p:cNvSpPr/>
            <p:nvPr/>
          </p:nvSpPr>
          <p:spPr>
            <a:xfrm rot="10800000">
              <a:off x="-115453" y="482104"/>
              <a:ext cx="6308" cy="6308"/>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0" name="Google Shape;60;p32"/>
            <p:cNvSpPr/>
            <p:nvPr/>
          </p:nvSpPr>
          <p:spPr>
            <a:xfrm rot="10800000">
              <a:off x="-115453" y="437531"/>
              <a:ext cx="6308" cy="6308"/>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1" name="Google Shape;61;p32"/>
            <p:cNvSpPr/>
            <p:nvPr/>
          </p:nvSpPr>
          <p:spPr>
            <a:xfrm rot="10800000">
              <a:off x="-115453" y="392958"/>
              <a:ext cx="6308" cy="6308"/>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2" name="Google Shape;62;p32"/>
            <p:cNvSpPr/>
            <p:nvPr/>
          </p:nvSpPr>
          <p:spPr>
            <a:xfrm rot="10800000">
              <a:off x="-115453" y="348385"/>
              <a:ext cx="6308" cy="6308"/>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3" name="Google Shape;63;p32"/>
            <p:cNvSpPr/>
            <p:nvPr/>
          </p:nvSpPr>
          <p:spPr>
            <a:xfrm rot="10800000">
              <a:off x="-115453" y="303601"/>
              <a:ext cx="6308" cy="6308"/>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4" name="Google Shape;64;p32"/>
            <p:cNvSpPr/>
            <p:nvPr/>
          </p:nvSpPr>
          <p:spPr>
            <a:xfrm rot="10800000">
              <a:off x="-70670" y="571671"/>
              <a:ext cx="6308" cy="6308"/>
            </a:xfrm>
            <a:custGeom>
              <a:rect b="b" l="l" r="r" t="t"/>
              <a:pathLst>
                <a:path extrusionOk="0" h="28575" w="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5" name="Google Shape;65;p32"/>
            <p:cNvSpPr/>
            <p:nvPr/>
          </p:nvSpPr>
          <p:spPr>
            <a:xfrm rot="10800000">
              <a:off x="-70670" y="527098"/>
              <a:ext cx="6308" cy="6308"/>
            </a:xfrm>
            <a:custGeom>
              <a:rect b="b" l="l" r="r" t="t"/>
              <a:pathLst>
                <a:path extrusionOk="0" h="28575" w="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6" name="Google Shape;66;p32"/>
            <p:cNvSpPr/>
            <p:nvPr/>
          </p:nvSpPr>
          <p:spPr>
            <a:xfrm rot="10800000">
              <a:off x="-70670" y="482314"/>
              <a:ext cx="6308" cy="6308"/>
            </a:xfrm>
            <a:custGeom>
              <a:rect b="b" l="l" r="r" t="t"/>
              <a:pathLst>
                <a:path extrusionOk="0" h="28575" w="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7" name="Google Shape;67;p32"/>
            <p:cNvSpPr/>
            <p:nvPr/>
          </p:nvSpPr>
          <p:spPr>
            <a:xfrm rot="10800000">
              <a:off x="-70670" y="437741"/>
              <a:ext cx="6308" cy="6308"/>
            </a:xfrm>
            <a:custGeom>
              <a:rect b="b" l="l" r="r" t="t"/>
              <a:pathLst>
                <a:path extrusionOk="0" h="28575" w="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8" name="Google Shape;68;p32"/>
            <p:cNvSpPr/>
            <p:nvPr/>
          </p:nvSpPr>
          <p:spPr>
            <a:xfrm rot="10800000">
              <a:off x="-70670" y="393168"/>
              <a:ext cx="6308" cy="6308"/>
            </a:xfrm>
            <a:custGeom>
              <a:rect b="b" l="l" r="r" t="t"/>
              <a:pathLst>
                <a:path extrusionOk="0" h="28575" w="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69" name="Google Shape;69;p32"/>
            <p:cNvSpPr/>
            <p:nvPr/>
          </p:nvSpPr>
          <p:spPr>
            <a:xfrm rot="10800000">
              <a:off x="-70670" y="348595"/>
              <a:ext cx="6308" cy="6308"/>
            </a:xfrm>
            <a:custGeom>
              <a:rect b="b" l="l" r="r" t="t"/>
              <a:pathLst>
                <a:path extrusionOk="0" h="28575" w="28575">
                  <a:moveTo>
                    <a:pt x="30004" y="18574"/>
                  </a:moveTo>
                  <a:cubicBezTo>
                    <a:pt x="30004" y="24886"/>
                    <a:pt x="24887" y="30004"/>
                    <a:pt x="18574" y="30004"/>
                  </a:cubicBezTo>
                  <a:cubicBezTo>
                    <a:pt x="12261" y="30004"/>
                    <a:pt x="7144" y="24886"/>
                    <a:pt x="7144" y="18574"/>
                  </a:cubicBezTo>
                  <a:cubicBezTo>
                    <a:pt x="7144" y="12261"/>
                    <a:pt x="12261" y="7144"/>
                    <a:pt x="18574" y="7144"/>
                  </a:cubicBezTo>
                  <a:cubicBezTo>
                    <a:pt x="24886" y="7144"/>
                    <a:pt x="30004" y="12261"/>
                    <a:pt x="30004" y="1857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0" name="Google Shape;70;p32"/>
            <p:cNvSpPr/>
            <p:nvPr/>
          </p:nvSpPr>
          <p:spPr>
            <a:xfrm rot="10800000">
              <a:off x="-70670" y="303812"/>
              <a:ext cx="6308" cy="6308"/>
            </a:xfrm>
            <a:custGeom>
              <a:rect b="b" l="l" r="r" t="t"/>
              <a:pathLst>
                <a:path extrusionOk="0" h="28575" w="28575">
                  <a:moveTo>
                    <a:pt x="30004" y="18574"/>
                  </a:moveTo>
                  <a:cubicBezTo>
                    <a:pt x="30004" y="24887"/>
                    <a:pt x="24887" y="30004"/>
                    <a:pt x="18574" y="30004"/>
                  </a:cubicBezTo>
                  <a:cubicBezTo>
                    <a:pt x="12261" y="30004"/>
                    <a:pt x="7144" y="24887"/>
                    <a:pt x="7144" y="18574"/>
                  </a:cubicBezTo>
                  <a:cubicBezTo>
                    <a:pt x="7144" y="12261"/>
                    <a:pt x="12261" y="7144"/>
                    <a:pt x="18574" y="7144"/>
                  </a:cubicBezTo>
                  <a:cubicBezTo>
                    <a:pt x="24886" y="7144"/>
                    <a:pt x="30004" y="12261"/>
                    <a:pt x="30004" y="1857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1" name="Google Shape;71;p32"/>
            <p:cNvSpPr/>
            <p:nvPr/>
          </p:nvSpPr>
          <p:spPr>
            <a:xfrm rot="10800000">
              <a:off x="-27568" y="569989"/>
              <a:ext cx="8410" cy="8410"/>
            </a:xfrm>
            <a:custGeom>
              <a:rect b="b" l="l" r="r" t="t"/>
              <a:pathLst>
                <a:path extrusionOk="0" h="38100" w="38100">
                  <a:moveTo>
                    <a:pt x="33814" y="20479"/>
                  </a:moveTo>
                  <a:cubicBezTo>
                    <a:pt x="33814" y="27844"/>
                    <a:pt x="27843" y="33814"/>
                    <a:pt x="20479" y="33814"/>
                  </a:cubicBezTo>
                  <a:cubicBezTo>
                    <a:pt x="13114" y="33814"/>
                    <a:pt x="7144" y="27844"/>
                    <a:pt x="7144" y="20479"/>
                  </a:cubicBezTo>
                  <a:cubicBezTo>
                    <a:pt x="7144" y="13114"/>
                    <a:pt x="13114" y="7144"/>
                    <a:pt x="20479" y="7144"/>
                  </a:cubicBezTo>
                  <a:cubicBezTo>
                    <a:pt x="27843" y="7144"/>
                    <a:pt x="33814" y="13114"/>
                    <a:pt x="33814" y="2047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2" name="Google Shape;72;p32"/>
            <p:cNvSpPr/>
            <p:nvPr/>
          </p:nvSpPr>
          <p:spPr>
            <a:xfrm rot="10800000">
              <a:off x="-27568" y="525416"/>
              <a:ext cx="8410" cy="8410"/>
            </a:xfrm>
            <a:custGeom>
              <a:rect b="b" l="l" r="r" t="t"/>
              <a:pathLst>
                <a:path extrusionOk="0" h="38100" w="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3" name="Google Shape;73;p32"/>
            <p:cNvSpPr/>
            <p:nvPr/>
          </p:nvSpPr>
          <p:spPr>
            <a:xfrm rot="10800000">
              <a:off x="-27568" y="480632"/>
              <a:ext cx="8410" cy="8410"/>
            </a:xfrm>
            <a:custGeom>
              <a:rect b="b" l="l" r="r" t="t"/>
              <a:pathLst>
                <a:path extrusionOk="0" h="38100" w="38100">
                  <a:moveTo>
                    <a:pt x="33814" y="20479"/>
                  </a:moveTo>
                  <a:cubicBezTo>
                    <a:pt x="33814" y="27844"/>
                    <a:pt x="27843" y="33814"/>
                    <a:pt x="20479" y="33814"/>
                  </a:cubicBezTo>
                  <a:cubicBezTo>
                    <a:pt x="13114" y="33814"/>
                    <a:pt x="7144" y="27844"/>
                    <a:pt x="7144" y="20479"/>
                  </a:cubicBezTo>
                  <a:cubicBezTo>
                    <a:pt x="7144" y="13114"/>
                    <a:pt x="13114" y="7144"/>
                    <a:pt x="20479" y="7144"/>
                  </a:cubicBezTo>
                  <a:cubicBezTo>
                    <a:pt x="27843" y="7144"/>
                    <a:pt x="33814" y="13114"/>
                    <a:pt x="33814" y="2047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4" name="Google Shape;74;p32"/>
            <p:cNvSpPr/>
            <p:nvPr/>
          </p:nvSpPr>
          <p:spPr>
            <a:xfrm rot="10800000">
              <a:off x="-27568" y="436059"/>
              <a:ext cx="8410" cy="8410"/>
            </a:xfrm>
            <a:custGeom>
              <a:rect b="b" l="l" r="r" t="t"/>
              <a:pathLst>
                <a:path extrusionOk="0" h="38100" w="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5" name="Google Shape;75;p32"/>
            <p:cNvSpPr/>
            <p:nvPr/>
          </p:nvSpPr>
          <p:spPr>
            <a:xfrm rot="10800000">
              <a:off x="-27568" y="391486"/>
              <a:ext cx="8410" cy="8410"/>
            </a:xfrm>
            <a:custGeom>
              <a:rect b="b" l="l" r="r" t="t"/>
              <a:pathLst>
                <a:path extrusionOk="0" h="38100" w="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6" name="Google Shape;76;p32"/>
            <p:cNvSpPr/>
            <p:nvPr/>
          </p:nvSpPr>
          <p:spPr>
            <a:xfrm rot="10800000">
              <a:off x="-27568" y="346913"/>
              <a:ext cx="8410" cy="8410"/>
            </a:xfrm>
            <a:custGeom>
              <a:rect b="b" l="l" r="r" t="t"/>
              <a:pathLst>
                <a:path extrusionOk="0" h="38100" w="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7" name="Google Shape;77;p32"/>
            <p:cNvSpPr/>
            <p:nvPr/>
          </p:nvSpPr>
          <p:spPr>
            <a:xfrm rot="10800000">
              <a:off x="-27568" y="302130"/>
              <a:ext cx="8410" cy="8410"/>
            </a:xfrm>
            <a:custGeom>
              <a:rect b="b" l="l" r="r" t="t"/>
              <a:pathLst>
                <a:path extrusionOk="0" h="38100" w="38100">
                  <a:moveTo>
                    <a:pt x="33814" y="20479"/>
                  </a:moveTo>
                  <a:cubicBezTo>
                    <a:pt x="33814" y="27843"/>
                    <a:pt x="27843" y="33814"/>
                    <a:pt x="20479" y="33814"/>
                  </a:cubicBezTo>
                  <a:cubicBezTo>
                    <a:pt x="13114" y="33814"/>
                    <a:pt x="7144" y="27843"/>
                    <a:pt x="7144" y="20479"/>
                  </a:cubicBezTo>
                  <a:cubicBezTo>
                    <a:pt x="7144" y="13114"/>
                    <a:pt x="13114" y="7144"/>
                    <a:pt x="20479" y="7144"/>
                  </a:cubicBezTo>
                  <a:cubicBezTo>
                    <a:pt x="27843" y="7144"/>
                    <a:pt x="33814" y="13114"/>
                    <a:pt x="33814" y="2047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8" name="Google Shape;78;p32"/>
            <p:cNvSpPr/>
            <p:nvPr/>
          </p:nvSpPr>
          <p:spPr>
            <a:xfrm rot="10800000">
              <a:off x="17425" y="570409"/>
              <a:ext cx="8410" cy="841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79" name="Google Shape;79;p32"/>
            <p:cNvSpPr/>
            <p:nvPr/>
          </p:nvSpPr>
          <p:spPr>
            <a:xfrm rot="10800000">
              <a:off x="17425" y="525836"/>
              <a:ext cx="8410" cy="841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0" name="Google Shape;80;p32"/>
            <p:cNvSpPr/>
            <p:nvPr/>
          </p:nvSpPr>
          <p:spPr>
            <a:xfrm rot="10800000">
              <a:off x="17425" y="481053"/>
              <a:ext cx="8410" cy="841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1" name="Google Shape;81;p32"/>
            <p:cNvSpPr/>
            <p:nvPr/>
          </p:nvSpPr>
          <p:spPr>
            <a:xfrm rot="10800000">
              <a:off x="17425" y="436480"/>
              <a:ext cx="8410" cy="841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2" name="Google Shape;82;p32"/>
            <p:cNvSpPr/>
            <p:nvPr/>
          </p:nvSpPr>
          <p:spPr>
            <a:xfrm rot="10800000">
              <a:off x="17425" y="391906"/>
              <a:ext cx="8410" cy="841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3" name="Google Shape;83;p32"/>
            <p:cNvSpPr/>
            <p:nvPr/>
          </p:nvSpPr>
          <p:spPr>
            <a:xfrm rot="10800000">
              <a:off x="17425" y="347333"/>
              <a:ext cx="8410" cy="841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4" name="Google Shape;84;p32"/>
            <p:cNvSpPr/>
            <p:nvPr/>
          </p:nvSpPr>
          <p:spPr>
            <a:xfrm rot="10800000">
              <a:off x="17425" y="302550"/>
              <a:ext cx="8410" cy="841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8" y="7144"/>
                    <a:pt x="22384" y="7144"/>
                  </a:cubicBezTo>
                  <a:cubicBezTo>
                    <a:pt x="30801" y="7144"/>
                    <a:pt x="37624" y="13967"/>
                    <a:pt x="37624" y="2238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5" name="Google Shape;85;p32"/>
            <p:cNvSpPr/>
            <p:nvPr/>
          </p:nvSpPr>
          <p:spPr>
            <a:xfrm rot="10800000">
              <a:off x="60316" y="568727"/>
              <a:ext cx="10513" cy="10513"/>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6" name="Google Shape;86;p32"/>
            <p:cNvSpPr/>
            <p:nvPr/>
          </p:nvSpPr>
          <p:spPr>
            <a:xfrm rot="10800000">
              <a:off x="60316" y="524154"/>
              <a:ext cx="10513" cy="10513"/>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7" name="Google Shape;87;p32"/>
            <p:cNvSpPr/>
            <p:nvPr/>
          </p:nvSpPr>
          <p:spPr>
            <a:xfrm rot="10800000">
              <a:off x="60316" y="479371"/>
              <a:ext cx="10513" cy="10513"/>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8" name="Google Shape;88;p32"/>
            <p:cNvSpPr/>
            <p:nvPr/>
          </p:nvSpPr>
          <p:spPr>
            <a:xfrm rot="10800000">
              <a:off x="60316" y="434798"/>
              <a:ext cx="10513" cy="10513"/>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89" name="Google Shape;89;p32"/>
            <p:cNvSpPr/>
            <p:nvPr/>
          </p:nvSpPr>
          <p:spPr>
            <a:xfrm rot="10800000">
              <a:off x="60316" y="390224"/>
              <a:ext cx="10513" cy="10513"/>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0" name="Google Shape;90;p32"/>
            <p:cNvSpPr/>
            <p:nvPr/>
          </p:nvSpPr>
          <p:spPr>
            <a:xfrm rot="10800000">
              <a:off x="60316" y="345651"/>
              <a:ext cx="10513" cy="10513"/>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1" name="Google Shape;91;p32"/>
            <p:cNvSpPr/>
            <p:nvPr/>
          </p:nvSpPr>
          <p:spPr>
            <a:xfrm rot="10800000">
              <a:off x="60316" y="300868"/>
              <a:ext cx="10513" cy="10513"/>
            </a:xfrm>
            <a:custGeom>
              <a:rect b="b" l="l" r="r" t="t"/>
              <a:pathLst>
                <a:path extrusionOk="0" h="47625" w="47625">
                  <a:moveTo>
                    <a:pt x="41434" y="24289"/>
                  </a:moveTo>
                  <a:cubicBezTo>
                    <a:pt x="41434" y="33758"/>
                    <a:pt x="33758" y="41434"/>
                    <a:pt x="24289" y="41434"/>
                  </a:cubicBezTo>
                  <a:cubicBezTo>
                    <a:pt x="14820" y="41434"/>
                    <a:pt x="7144" y="33758"/>
                    <a:pt x="7144" y="24289"/>
                  </a:cubicBezTo>
                  <a:cubicBezTo>
                    <a:pt x="7144" y="14820"/>
                    <a:pt x="14820" y="7144"/>
                    <a:pt x="24289" y="7144"/>
                  </a:cubicBezTo>
                  <a:cubicBezTo>
                    <a:pt x="33758" y="7144"/>
                    <a:pt x="41434" y="14820"/>
                    <a:pt x="41434" y="2428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2" name="Google Shape;92;p32"/>
            <p:cNvSpPr/>
            <p:nvPr/>
          </p:nvSpPr>
          <p:spPr>
            <a:xfrm rot="10800000">
              <a:off x="105099" y="568937"/>
              <a:ext cx="10513" cy="10513"/>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3" name="Google Shape;93;p32"/>
            <p:cNvSpPr/>
            <p:nvPr/>
          </p:nvSpPr>
          <p:spPr>
            <a:xfrm rot="10800000">
              <a:off x="105099" y="524364"/>
              <a:ext cx="10513" cy="10513"/>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4" name="Google Shape;94;p32"/>
            <p:cNvSpPr/>
            <p:nvPr/>
          </p:nvSpPr>
          <p:spPr>
            <a:xfrm rot="10800000">
              <a:off x="105099" y="479581"/>
              <a:ext cx="10513" cy="10513"/>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5" name="Google Shape;95;p32"/>
            <p:cNvSpPr/>
            <p:nvPr/>
          </p:nvSpPr>
          <p:spPr>
            <a:xfrm rot="10800000">
              <a:off x="105099" y="435008"/>
              <a:ext cx="10513" cy="10513"/>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6" name="Google Shape;96;p32"/>
            <p:cNvSpPr/>
            <p:nvPr/>
          </p:nvSpPr>
          <p:spPr>
            <a:xfrm rot="10800000">
              <a:off x="105099" y="390435"/>
              <a:ext cx="10513" cy="10513"/>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7" name="Google Shape;97;p32"/>
            <p:cNvSpPr/>
            <p:nvPr/>
          </p:nvSpPr>
          <p:spPr>
            <a:xfrm rot="10800000">
              <a:off x="105099" y="345862"/>
              <a:ext cx="10513" cy="10513"/>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8" name="Google Shape;98;p32"/>
            <p:cNvSpPr/>
            <p:nvPr/>
          </p:nvSpPr>
          <p:spPr>
            <a:xfrm rot="10800000">
              <a:off x="105099" y="301078"/>
              <a:ext cx="10513" cy="10513"/>
            </a:xfrm>
            <a:custGeom>
              <a:rect b="b" l="l" r="r" t="t"/>
              <a:pathLst>
                <a:path extrusionOk="0" h="47625" w="47625">
                  <a:moveTo>
                    <a:pt x="43339" y="25241"/>
                  </a:moveTo>
                  <a:cubicBezTo>
                    <a:pt x="43339" y="35236"/>
                    <a:pt x="35236" y="43339"/>
                    <a:pt x="25241" y="43339"/>
                  </a:cubicBezTo>
                  <a:cubicBezTo>
                    <a:pt x="15246" y="43339"/>
                    <a:pt x="7143" y="35236"/>
                    <a:pt x="7143" y="25241"/>
                  </a:cubicBezTo>
                  <a:cubicBezTo>
                    <a:pt x="7143" y="15246"/>
                    <a:pt x="15246" y="7144"/>
                    <a:pt x="25241" y="7144"/>
                  </a:cubicBezTo>
                  <a:cubicBezTo>
                    <a:pt x="35236" y="7144"/>
                    <a:pt x="43339" y="15246"/>
                    <a:pt x="43339" y="2524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99" name="Google Shape;99;p32"/>
            <p:cNvSpPr/>
            <p:nvPr/>
          </p:nvSpPr>
          <p:spPr>
            <a:xfrm rot="10800000">
              <a:off x="150303" y="613931"/>
              <a:ext cx="10513" cy="10513"/>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00" name="Google Shape;100;p32"/>
            <p:cNvSpPr/>
            <p:nvPr/>
          </p:nvSpPr>
          <p:spPr>
            <a:xfrm rot="10800000">
              <a:off x="150303" y="569358"/>
              <a:ext cx="10513" cy="10513"/>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01" name="Google Shape;101;p32"/>
            <p:cNvSpPr/>
            <p:nvPr/>
          </p:nvSpPr>
          <p:spPr>
            <a:xfrm rot="10800000">
              <a:off x="150303" y="524785"/>
              <a:ext cx="10513" cy="10513"/>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02" name="Google Shape;102;p32"/>
            <p:cNvSpPr/>
            <p:nvPr/>
          </p:nvSpPr>
          <p:spPr>
            <a:xfrm rot="10800000">
              <a:off x="150303" y="480002"/>
              <a:ext cx="10513" cy="10513"/>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03" name="Google Shape;103;p32"/>
            <p:cNvSpPr/>
            <p:nvPr/>
          </p:nvSpPr>
          <p:spPr>
            <a:xfrm rot="10800000">
              <a:off x="150303" y="435428"/>
              <a:ext cx="10513" cy="10513"/>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04" name="Google Shape;104;p32"/>
            <p:cNvSpPr/>
            <p:nvPr/>
          </p:nvSpPr>
          <p:spPr>
            <a:xfrm rot="10800000">
              <a:off x="150303" y="390855"/>
              <a:ext cx="10513" cy="10513"/>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05" name="Google Shape;105;p32"/>
            <p:cNvSpPr/>
            <p:nvPr/>
          </p:nvSpPr>
          <p:spPr>
            <a:xfrm rot="10800000">
              <a:off x="150303" y="346282"/>
              <a:ext cx="10513" cy="10513"/>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06" name="Google Shape;106;p32"/>
            <p:cNvSpPr/>
            <p:nvPr/>
          </p:nvSpPr>
          <p:spPr>
            <a:xfrm rot="10800000">
              <a:off x="150303" y="301499"/>
              <a:ext cx="10513" cy="10513"/>
            </a:xfrm>
            <a:custGeom>
              <a:rect b="b" l="l" r="r" t="t"/>
              <a:pathLst>
                <a:path extrusionOk="0" h="47625" w="47625">
                  <a:moveTo>
                    <a:pt x="47149" y="27146"/>
                  </a:moveTo>
                  <a:cubicBezTo>
                    <a:pt x="47149" y="38193"/>
                    <a:pt x="38194" y="47149"/>
                    <a:pt x="27147" y="47149"/>
                  </a:cubicBezTo>
                  <a:cubicBezTo>
                    <a:pt x="16100" y="47149"/>
                    <a:pt x="7144" y="38193"/>
                    <a:pt x="7144" y="27146"/>
                  </a:cubicBezTo>
                  <a:cubicBezTo>
                    <a:pt x="7144" y="16099"/>
                    <a:pt x="16100" y="7144"/>
                    <a:pt x="27147" y="7144"/>
                  </a:cubicBezTo>
                  <a:cubicBezTo>
                    <a:pt x="38194" y="7144"/>
                    <a:pt x="47149" y="16099"/>
                    <a:pt x="47149" y="2714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07" name="Google Shape;107;p32"/>
            <p:cNvSpPr/>
            <p:nvPr/>
          </p:nvSpPr>
          <p:spPr>
            <a:xfrm rot="10800000">
              <a:off x="193194" y="612249"/>
              <a:ext cx="12615" cy="12615"/>
            </a:xfrm>
            <a:custGeom>
              <a:rect b="b" l="l" r="r" t="t"/>
              <a:pathLst>
                <a:path extrusionOk="0" h="57150" w="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08" name="Google Shape;108;p32"/>
            <p:cNvSpPr/>
            <p:nvPr/>
          </p:nvSpPr>
          <p:spPr>
            <a:xfrm rot="10800000">
              <a:off x="193194" y="567676"/>
              <a:ext cx="12615" cy="12615"/>
            </a:xfrm>
            <a:custGeom>
              <a:rect b="b" l="l" r="r" t="t"/>
              <a:pathLst>
                <a:path extrusionOk="0" h="57150" w="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09" name="Google Shape;109;p32"/>
            <p:cNvSpPr/>
            <p:nvPr/>
          </p:nvSpPr>
          <p:spPr>
            <a:xfrm rot="10800000">
              <a:off x="193194" y="523103"/>
              <a:ext cx="12615" cy="12615"/>
            </a:xfrm>
            <a:custGeom>
              <a:rect b="b" l="l" r="r" t="t"/>
              <a:pathLst>
                <a:path extrusionOk="0" h="57150" w="5715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10" name="Google Shape;110;p32"/>
            <p:cNvSpPr/>
            <p:nvPr/>
          </p:nvSpPr>
          <p:spPr>
            <a:xfrm rot="10800000">
              <a:off x="193194" y="478320"/>
              <a:ext cx="12615" cy="12615"/>
            </a:xfrm>
            <a:custGeom>
              <a:rect b="b" l="l" r="r" t="t"/>
              <a:pathLst>
                <a:path extrusionOk="0" h="57150" w="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11" name="Google Shape;111;p32"/>
            <p:cNvSpPr/>
            <p:nvPr/>
          </p:nvSpPr>
          <p:spPr>
            <a:xfrm rot="10800000">
              <a:off x="193194" y="433746"/>
              <a:ext cx="12615" cy="12615"/>
            </a:xfrm>
            <a:custGeom>
              <a:rect b="b" l="l" r="r" t="t"/>
              <a:pathLst>
                <a:path extrusionOk="0" h="57150" w="5715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12" name="Google Shape;112;p32"/>
            <p:cNvSpPr/>
            <p:nvPr/>
          </p:nvSpPr>
          <p:spPr>
            <a:xfrm rot="10800000">
              <a:off x="193194" y="389173"/>
              <a:ext cx="12615" cy="12615"/>
            </a:xfrm>
            <a:custGeom>
              <a:rect b="b" l="l" r="r" t="t"/>
              <a:pathLst>
                <a:path extrusionOk="0" h="57150" w="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13" name="Google Shape;113;p32"/>
            <p:cNvSpPr/>
            <p:nvPr/>
          </p:nvSpPr>
          <p:spPr>
            <a:xfrm rot="10800000">
              <a:off x="193194" y="344600"/>
              <a:ext cx="12615" cy="12615"/>
            </a:xfrm>
            <a:custGeom>
              <a:rect b="b" l="l" r="r" t="t"/>
              <a:pathLst>
                <a:path extrusionOk="0" h="57150" w="57150">
                  <a:moveTo>
                    <a:pt x="50959" y="29051"/>
                  </a:moveTo>
                  <a:cubicBezTo>
                    <a:pt x="50959" y="41150"/>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14" name="Google Shape;114;p32"/>
            <p:cNvSpPr/>
            <p:nvPr/>
          </p:nvSpPr>
          <p:spPr>
            <a:xfrm rot="10800000">
              <a:off x="193194" y="299817"/>
              <a:ext cx="12615" cy="12615"/>
            </a:xfrm>
            <a:custGeom>
              <a:rect b="b" l="l" r="r" t="t"/>
              <a:pathLst>
                <a:path extrusionOk="0" h="57150" w="57150">
                  <a:moveTo>
                    <a:pt x="50959" y="29051"/>
                  </a:moveTo>
                  <a:cubicBezTo>
                    <a:pt x="50959" y="41151"/>
                    <a:pt x="41151" y="50959"/>
                    <a:pt x="29051" y="50959"/>
                  </a:cubicBezTo>
                  <a:cubicBezTo>
                    <a:pt x="16952" y="50959"/>
                    <a:pt x="7144" y="41150"/>
                    <a:pt x="7144" y="29051"/>
                  </a:cubicBezTo>
                  <a:cubicBezTo>
                    <a:pt x="7144" y="16952"/>
                    <a:pt x="16952" y="7144"/>
                    <a:pt x="29051" y="7144"/>
                  </a:cubicBezTo>
                  <a:cubicBezTo>
                    <a:pt x="41151" y="7144"/>
                    <a:pt x="50959" y="16952"/>
                    <a:pt x="50959" y="2905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15" name="Google Shape;115;p32"/>
            <p:cNvSpPr/>
            <p:nvPr/>
          </p:nvSpPr>
          <p:spPr>
            <a:xfrm rot="10800000">
              <a:off x="237978" y="612459"/>
              <a:ext cx="12615" cy="12615"/>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16" name="Google Shape;116;p32"/>
            <p:cNvSpPr/>
            <p:nvPr/>
          </p:nvSpPr>
          <p:spPr>
            <a:xfrm rot="10800000">
              <a:off x="237978" y="567886"/>
              <a:ext cx="12615" cy="12615"/>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17" name="Google Shape;117;p32"/>
            <p:cNvSpPr/>
            <p:nvPr/>
          </p:nvSpPr>
          <p:spPr>
            <a:xfrm rot="10800000">
              <a:off x="237978" y="523313"/>
              <a:ext cx="12615" cy="12615"/>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18" name="Google Shape;118;p32"/>
            <p:cNvSpPr/>
            <p:nvPr/>
          </p:nvSpPr>
          <p:spPr>
            <a:xfrm rot="10800000">
              <a:off x="237978" y="478530"/>
              <a:ext cx="12615" cy="12615"/>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19" name="Google Shape;119;p32"/>
            <p:cNvSpPr/>
            <p:nvPr/>
          </p:nvSpPr>
          <p:spPr>
            <a:xfrm rot="10800000">
              <a:off x="237978" y="433957"/>
              <a:ext cx="12615" cy="12615"/>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20" name="Google Shape;120;p32"/>
            <p:cNvSpPr/>
            <p:nvPr/>
          </p:nvSpPr>
          <p:spPr>
            <a:xfrm rot="10800000">
              <a:off x="237978" y="389383"/>
              <a:ext cx="12615" cy="12615"/>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21" name="Google Shape;121;p32"/>
            <p:cNvSpPr/>
            <p:nvPr/>
          </p:nvSpPr>
          <p:spPr>
            <a:xfrm rot="10800000">
              <a:off x="237978" y="344810"/>
              <a:ext cx="12615" cy="12615"/>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22" name="Google Shape;122;p32"/>
            <p:cNvSpPr/>
            <p:nvPr/>
          </p:nvSpPr>
          <p:spPr>
            <a:xfrm rot="10800000">
              <a:off x="237978" y="300027"/>
              <a:ext cx="12615" cy="12615"/>
            </a:xfrm>
            <a:custGeom>
              <a:rect b="b" l="l" r="r" t="t"/>
              <a:pathLst>
                <a:path extrusionOk="0" h="57150" w="57150">
                  <a:moveTo>
                    <a:pt x="52864" y="30004"/>
                  </a:moveTo>
                  <a:cubicBezTo>
                    <a:pt x="52864" y="42629"/>
                    <a:pt x="42629" y="52864"/>
                    <a:pt x="30003" y="52864"/>
                  </a:cubicBezTo>
                  <a:cubicBezTo>
                    <a:pt x="17378" y="52864"/>
                    <a:pt x="7143" y="42629"/>
                    <a:pt x="7143" y="30004"/>
                  </a:cubicBezTo>
                  <a:cubicBezTo>
                    <a:pt x="7143" y="17379"/>
                    <a:pt x="17378" y="7144"/>
                    <a:pt x="30003" y="7144"/>
                  </a:cubicBezTo>
                  <a:cubicBezTo>
                    <a:pt x="42629" y="7144"/>
                    <a:pt x="52864" y="17379"/>
                    <a:pt x="52864" y="3000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23" name="Google Shape;123;p32"/>
            <p:cNvSpPr/>
            <p:nvPr/>
          </p:nvSpPr>
          <p:spPr>
            <a:xfrm rot="10800000">
              <a:off x="282971" y="612880"/>
              <a:ext cx="12615" cy="12615"/>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24" name="Google Shape;124;p32"/>
            <p:cNvSpPr/>
            <p:nvPr/>
          </p:nvSpPr>
          <p:spPr>
            <a:xfrm rot="10800000">
              <a:off x="282971" y="568307"/>
              <a:ext cx="12615" cy="12615"/>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2"/>
                    <a:pt x="18232" y="7144"/>
                    <a:pt x="31909" y="7144"/>
                  </a:cubicBezTo>
                  <a:cubicBezTo>
                    <a:pt x="45586" y="7144"/>
                    <a:pt x="56674" y="18232"/>
                    <a:pt x="56674" y="3190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25" name="Google Shape;125;p32"/>
            <p:cNvSpPr/>
            <p:nvPr/>
          </p:nvSpPr>
          <p:spPr>
            <a:xfrm rot="10800000">
              <a:off x="282971" y="523734"/>
              <a:ext cx="12615" cy="12615"/>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26" name="Google Shape;126;p32"/>
            <p:cNvSpPr/>
            <p:nvPr/>
          </p:nvSpPr>
          <p:spPr>
            <a:xfrm rot="10800000">
              <a:off x="282971" y="478950"/>
              <a:ext cx="12615" cy="12615"/>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2"/>
                    <a:pt x="18232" y="7144"/>
                    <a:pt x="31909" y="7144"/>
                  </a:cubicBezTo>
                  <a:cubicBezTo>
                    <a:pt x="45586" y="7144"/>
                    <a:pt x="56674" y="18232"/>
                    <a:pt x="56674" y="3190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27" name="Google Shape;127;p32"/>
            <p:cNvSpPr/>
            <p:nvPr/>
          </p:nvSpPr>
          <p:spPr>
            <a:xfrm rot="10800000">
              <a:off x="282971" y="434377"/>
              <a:ext cx="12615" cy="12615"/>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28" name="Google Shape;128;p32"/>
            <p:cNvSpPr/>
            <p:nvPr/>
          </p:nvSpPr>
          <p:spPr>
            <a:xfrm rot="10800000">
              <a:off x="282971" y="389804"/>
              <a:ext cx="12615" cy="12615"/>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29" name="Google Shape;129;p32"/>
            <p:cNvSpPr/>
            <p:nvPr/>
          </p:nvSpPr>
          <p:spPr>
            <a:xfrm rot="10800000">
              <a:off x="282971" y="345231"/>
              <a:ext cx="12615" cy="12615"/>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30" name="Google Shape;130;p32"/>
            <p:cNvSpPr/>
            <p:nvPr/>
          </p:nvSpPr>
          <p:spPr>
            <a:xfrm rot="10800000">
              <a:off x="282971" y="300448"/>
              <a:ext cx="12615" cy="12615"/>
            </a:xfrm>
            <a:custGeom>
              <a:rect b="b" l="l" r="r" t="t"/>
              <a:pathLst>
                <a:path extrusionOk="0" h="57150" w="57150">
                  <a:moveTo>
                    <a:pt x="56674" y="31909"/>
                  </a:moveTo>
                  <a:cubicBezTo>
                    <a:pt x="56674" y="45586"/>
                    <a:pt x="45586" y="56674"/>
                    <a:pt x="31909" y="56674"/>
                  </a:cubicBezTo>
                  <a:cubicBezTo>
                    <a:pt x="18232" y="56674"/>
                    <a:pt x="7144" y="45586"/>
                    <a:pt x="7144" y="31909"/>
                  </a:cubicBezTo>
                  <a:cubicBezTo>
                    <a:pt x="7144" y="18231"/>
                    <a:pt x="18232" y="7144"/>
                    <a:pt x="31909" y="7144"/>
                  </a:cubicBezTo>
                  <a:cubicBezTo>
                    <a:pt x="45586" y="7144"/>
                    <a:pt x="56674" y="18231"/>
                    <a:pt x="56674" y="3190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31" name="Google Shape;131;p32"/>
            <p:cNvSpPr/>
            <p:nvPr/>
          </p:nvSpPr>
          <p:spPr>
            <a:xfrm rot="10800000">
              <a:off x="326073" y="611198"/>
              <a:ext cx="14718" cy="14718"/>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32" name="Google Shape;132;p32"/>
            <p:cNvSpPr/>
            <p:nvPr/>
          </p:nvSpPr>
          <p:spPr>
            <a:xfrm rot="10800000">
              <a:off x="326073" y="566625"/>
              <a:ext cx="14718" cy="14718"/>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5"/>
                    <a:pt x="19085" y="7144"/>
                    <a:pt x="33814" y="7144"/>
                  </a:cubicBezTo>
                  <a:cubicBezTo>
                    <a:pt x="48543" y="7144"/>
                    <a:pt x="60484" y="19085"/>
                    <a:pt x="60484" y="3381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33" name="Google Shape;133;p32"/>
            <p:cNvSpPr/>
            <p:nvPr/>
          </p:nvSpPr>
          <p:spPr>
            <a:xfrm rot="10800000">
              <a:off x="326073" y="522052"/>
              <a:ext cx="14718" cy="14718"/>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34" name="Google Shape;134;p32"/>
            <p:cNvSpPr/>
            <p:nvPr/>
          </p:nvSpPr>
          <p:spPr>
            <a:xfrm rot="10800000">
              <a:off x="326073" y="477268"/>
              <a:ext cx="14718" cy="14718"/>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5"/>
                    <a:pt x="19085" y="7144"/>
                    <a:pt x="33814" y="7144"/>
                  </a:cubicBezTo>
                  <a:cubicBezTo>
                    <a:pt x="48543" y="7144"/>
                    <a:pt x="60484" y="19085"/>
                    <a:pt x="60484" y="3381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35" name="Google Shape;135;p32"/>
            <p:cNvSpPr/>
            <p:nvPr/>
          </p:nvSpPr>
          <p:spPr>
            <a:xfrm rot="10800000">
              <a:off x="326073" y="432695"/>
              <a:ext cx="14718" cy="14718"/>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36" name="Google Shape;136;p32"/>
            <p:cNvSpPr/>
            <p:nvPr/>
          </p:nvSpPr>
          <p:spPr>
            <a:xfrm rot="10800000">
              <a:off x="326073" y="388122"/>
              <a:ext cx="14718" cy="14718"/>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37" name="Google Shape;137;p32"/>
            <p:cNvSpPr/>
            <p:nvPr/>
          </p:nvSpPr>
          <p:spPr>
            <a:xfrm rot="10800000">
              <a:off x="326073" y="343549"/>
              <a:ext cx="14718" cy="14718"/>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38" name="Google Shape;138;p32"/>
            <p:cNvSpPr/>
            <p:nvPr/>
          </p:nvSpPr>
          <p:spPr>
            <a:xfrm rot="10800000">
              <a:off x="326073" y="298766"/>
              <a:ext cx="14718" cy="14718"/>
            </a:xfrm>
            <a:custGeom>
              <a:rect b="b" l="l" r="r" t="t"/>
              <a:pathLst>
                <a:path extrusionOk="0" h="66675" w="66675">
                  <a:moveTo>
                    <a:pt x="60484" y="33814"/>
                  </a:moveTo>
                  <a:cubicBezTo>
                    <a:pt x="60484" y="48543"/>
                    <a:pt x="48543" y="60484"/>
                    <a:pt x="33814" y="60484"/>
                  </a:cubicBezTo>
                  <a:cubicBezTo>
                    <a:pt x="19085" y="60484"/>
                    <a:pt x="7144" y="48543"/>
                    <a:pt x="7144" y="33814"/>
                  </a:cubicBezTo>
                  <a:cubicBezTo>
                    <a:pt x="7144" y="19084"/>
                    <a:pt x="19085" y="7144"/>
                    <a:pt x="33814" y="7144"/>
                  </a:cubicBezTo>
                  <a:cubicBezTo>
                    <a:pt x="48543" y="7144"/>
                    <a:pt x="60484" y="19084"/>
                    <a:pt x="60484" y="3381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39" name="Google Shape;139;p32"/>
            <p:cNvSpPr/>
            <p:nvPr/>
          </p:nvSpPr>
          <p:spPr>
            <a:xfrm rot="10800000">
              <a:off x="370856" y="655981"/>
              <a:ext cx="14718" cy="14718"/>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40" name="Google Shape;140;p32"/>
            <p:cNvSpPr/>
            <p:nvPr/>
          </p:nvSpPr>
          <p:spPr>
            <a:xfrm rot="10800000">
              <a:off x="370856" y="611408"/>
              <a:ext cx="14718" cy="14718"/>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41" name="Google Shape;141;p32"/>
            <p:cNvSpPr/>
            <p:nvPr/>
          </p:nvSpPr>
          <p:spPr>
            <a:xfrm rot="10800000">
              <a:off x="370856" y="566835"/>
              <a:ext cx="14718" cy="14718"/>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42" name="Google Shape;142;p32"/>
            <p:cNvSpPr/>
            <p:nvPr/>
          </p:nvSpPr>
          <p:spPr>
            <a:xfrm rot="10800000">
              <a:off x="370856" y="522262"/>
              <a:ext cx="14718" cy="14718"/>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43" name="Google Shape;143;p32"/>
            <p:cNvSpPr/>
            <p:nvPr/>
          </p:nvSpPr>
          <p:spPr>
            <a:xfrm rot="10800000">
              <a:off x="370856" y="477479"/>
              <a:ext cx="14718" cy="14718"/>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44" name="Google Shape;144;p32"/>
            <p:cNvSpPr/>
            <p:nvPr/>
          </p:nvSpPr>
          <p:spPr>
            <a:xfrm rot="10800000">
              <a:off x="370856" y="432905"/>
              <a:ext cx="14718" cy="14718"/>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45" name="Google Shape;145;p32"/>
            <p:cNvSpPr/>
            <p:nvPr/>
          </p:nvSpPr>
          <p:spPr>
            <a:xfrm rot="10800000">
              <a:off x="370856" y="388332"/>
              <a:ext cx="14718" cy="14718"/>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46" name="Google Shape;146;p32"/>
            <p:cNvSpPr/>
            <p:nvPr/>
          </p:nvSpPr>
          <p:spPr>
            <a:xfrm rot="10800000">
              <a:off x="370856" y="343759"/>
              <a:ext cx="14718" cy="14718"/>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47" name="Google Shape;147;p32"/>
            <p:cNvSpPr/>
            <p:nvPr/>
          </p:nvSpPr>
          <p:spPr>
            <a:xfrm rot="10800000">
              <a:off x="370856" y="298976"/>
              <a:ext cx="14718" cy="14718"/>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48" name="Google Shape;148;p32"/>
            <p:cNvSpPr/>
            <p:nvPr/>
          </p:nvSpPr>
          <p:spPr>
            <a:xfrm rot="10800000">
              <a:off x="415849" y="656402"/>
              <a:ext cx="14718" cy="14718"/>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49" name="Google Shape;149;p32"/>
            <p:cNvSpPr/>
            <p:nvPr/>
          </p:nvSpPr>
          <p:spPr>
            <a:xfrm rot="10800000">
              <a:off x="415849" y="611828"/>
              <a:ext cx="14718" cy="14718"/>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50" name="Google Shape;150;p32"/>
            <p:cNvSpPr/>
            <p:nvPr/>
          </p:nvSpPr>
          <p:spPr>
            <a:xfrm rot="10800000">
              <a:off x="415849" y="567255"/>
              <a:ext cx="14718" cy="14718"/>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51" name="Google Shape;151;p32"/>
            <p:cNvSpPr/>
            <p:nvPr/>
          </p:nvSpPr>
          <p:spPr>
            <a:xfrm rot="10800000">
              <a:off x="415849" y="522682"/>
              <a:ext cx="14718" cy="14718"/>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52" name="Google Shape;152;p32"/>
            <p:cNvSpPr/>
            <p:nvPr/>
          </p:nvSpPr>
          <p:spPr>
            <a:xfrm rot="10800000">
              <a:off x="415849" y="477899"/>
              <a:ext cx="14718" cy="14718"/>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53" name="Google Shape;153;p32"/>
            <p:cNvSpPr/>
            <p:nvPr/>
          </p:nvSpPr>
          <p:spPr>
            <a:xfrm rot="10800000">
              <a:off x="415849" y="433326"/>
              <a:ext cx="14718" cy="14718"/>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54" name="Google Shape;154;p32"/>
            <p:cNvSpPr/>
            <p:nvPr/>
          </p:nvSpPr>
          <p:spPr>
            <a:xfrm rot="10800000">
              <a:off x="415849" y="388753"/>
              <a:ext cx="14718" cy="14718"/>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55" name="Google Shape;155;p32"/>
            <p:cNvSpPr/>
            <p:nvPr/>
          </p:nvSpPr>
          <p:spPr>
            <a:xfrm rot="10800000">
              <a:off x="415849" y="344180"/>
              <a:ext cx="14718" cy="14718"/>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3"/>
                    <a:pt x="20363" y="7144"/>
                    <a:pt x="36671" y="7144"/>
                  </a:cubicBezTo>
                  <a:cubicBezTo>
                    <a:pt x="52979" y="7144"/>
                    <a:pt x="66199" y="20363"/>
                    <a:pt x="66199" y="3667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56" name="Google Shape;156;p32"/>
            <p:cNvSpPr/>
            <p:nvPr/>
          </p:nvSpPr>
          <p:spPr>
            <a:xfrm rot="10800000">
              <a:off x="415849" y="299396"/>
              <a:ext cx="14718" cy="14718"/>
            </a:xfrm>
            <a:custGeom>
              <a:rect b="b" l="l" r="r" t="t"/>
              <a:pathLst>
                <a:path extrusionOk="0" h="66675" w="66675">
                  <a:moveTo>
                    <a:pt x="66199" y="36671"/>
                  </a:moveTo>
                  <a:cubicBezTo>
                    <a:pt x="66199" y="52979"/>
                    <a:pt x="52979" y="66199"/>
                    <a:pt x="36671" y="66199"/>
                  </a:cubicBezTo>
                  <a:cubicBezTo>
                    <a:pt x="20363" y="66199"/>
                    <a:pt x="7144" y="52979"/>
                    <a:pt x="7144" y="36671"/>
                  </a:cubicBezTo>
                  <a:cubicBezTo>
                    <a:pt x="7144" y="20364"/>
                    <a:pt x="20363" y="7144"/>
                    <a:pt x="36671" y="7144"/>
                  </a:cubicBezTo>
                  <a:cubicBezTo>
                    <a:pt x="52979" y="7144"/>
                    <a:pt x="66199" y="20364"/>
                    <a:pt x="66199" y="3667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57" name="Google Shape;157;p32"/>
            <p:cNvSpPr/>
            <p:nvPr/>
          </p:nvSpPr>
          <p:spPr>
            <a:xfrm rot="10800000">
              <a:off x="458951" y="654930"/>
              <a:ext cx="16820" cy="16820"/>
            </a:xfrm>
            <a:custGeom>
              <a:rect b="b" l="l" r="r" t="t"/>
              <a:pathLst>
                <a:path extrusionOk="0" h="76200" w="76200">
                  <a:moveTo>
                    <a:pt x="71914" y="39529"/>
                  </a:moveTo>
                  <a:cubicBezTo>
                    <a:pt x="71914" y="57414"/>
                    <a:pt x="57415" y="71914"/>
                    <a:pt x="39529" y="71914"/>
                  </a:cubicBezTo>
                  <a:cubicBezTo>
                    <a:pt x="21643" y="71914"/>
                    <a:pt x="7144" y="57414"/>
                    <a:pt x="7144" y="39529"/>
                  </a:cubicBezTo>
                  <a:cubicBezTo>
                    <a:pt x="7144" y="21643"/>
                    <a:pt x="21643" y="7144"/>
                    <a:pt x="39529" y="7144"/>
                  </a:cubicBezTo>
                  <a:cubicBezTo>
                    <a:pt x="57415" y="7144"/>
                    <a:pt x="71914" y="21643"/>
                    <a:pt x="71914" y="3952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58" name="Google Shape;158;p32"/>
            <p:cNvSpPr/>
            <p:nvPr/>
          </p:nvSpPr>
          <p:spPr>
            <a:xfrm rot="10800000">
              <a:off x="458951" y="610357"/>
              <a:ext cx="16820" cy="16820"/>
            </a:xfrm>
            <a:custGeom>
              <a:rect b="b" l="l" r="r" t="t"/>
              <a:pathLst>
                <a:path extrusionOk="0" h="76200" w="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59" name="Google Shape;159;p32"/>
            <p:cNvSpPr/>
            <p:nvPr/>
          </p:nvSpPr>
          <p:spPr>
            <a:xfrm rot="10800000">
              <a:off x="458951" y="565784"/>
              <a:ext cx="16820" cy="16820"/>
            </a:xfrm>
            <a:custGeom>
              <a:rect b="b" l="l" r="r" t="t"/>
              <a:pathLst>
                <a:path extrusionOk="0" h="76200" w="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60" name="Google Shape;160;p32"/>
            <p:cNvSpPr/>
            <p:nvPr/>
          </p:nvSpPr>
          <p:spPr>
            <a:xfrm rot="10800000">
              <a:off x="458951" y="521211"/>
              <a:ext cx="16820" cy="16820"/>
            </a:xfrm>
            <a:custGeom>
              <a:rect b="b" l="l" r="r" t="t"/>
              <a:pathLst>
                <a:path extrusionOk="0" h="76200" w="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61" name="Google Shape;161;p32"/>
            <p:cNvSpPr/>
            <p:nvPr/>
          </p:nvSpPr>
          <p:spPr>
            <a:xfrm rot="10800000">
              <a:off x="458951" y="476427"/>
              <a:ext cx="16820" cy="16820"/>
            </a:xfrm>
            <a:custGeom>
              <a:rect b="b" l="l" r="r" t="t"/>
              <a:pathLst>
                <a:path extrusionOk="0" h="76200" w="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62" name="Google Shape;162;p32"/>
            <p:cNvSpPr/>
            <p:nvPr/>
          </p:nvSpPr>
          <p:spPr>
            <a:xfrm rot="10800000">
              <a:off x="458951" y="431854"/>
              <a:ext cx="16820" cy="16820"/>
            </a:xfrm>
            <a:custGeom>
              <a:rect b="b" l="l" r="r" t="t"/>
              <a:pathLst>
                <a:path extrusionOk="0" h="76200" w="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63" name="Google Shape;163;p32"/>
            <p:cNvSpPr/>
            <p:nvPr/>
          </p:nvSpPr>
          <p:spPr>
            <a:xfrm rot="10800000">
              <a:off x="458951" y="387281"/>
              <a:ext cx="16820" cy="16820"/>
            </a:xfrm>
            <a:custGeom>
              <a:rect b="b" l="l" r="r" t="t"/>
              <a:pathLst>
                <a:path extrusionOk="0" h="76200" w="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64" name="Google Shape;164;p32"/>
            <p:cNvSpPr/>
            <p:nvPr/>
          </p:nvSpPr>
          <p:spPr>
            <a:xfrm rot="10800000">
              <a:off x="458951" y="342708"/>
              <a:ext cx="16820" cy="16820"/>
            </a:xfrm>
            <a:custGeom>
              <a:rect b="b" l="l" r="r" t="t"/>
              <a:pathLst>
                <a:path extrusionOk="0" h="76200" w="76200">
                  <a:moveTo>
                    <a:pt x="71914" y="39529"/>
                  </a:moveTo>
                  <a:cubicBezTo>
                    <a:pt x="71914" y="57414"/>
                    <a:pt x="57415" y="71914"/>
                    <a:pt x="39529" y="71914"/>
                  </a:cubicBezTo>
                  <a:cubicBezTo>
                    <a:pt x="21643" y="71914"/>
                    <a:pt x="7144" y="57414"/>
                    <a:pt x="7144" y="39529"/>
                  </a:cubicBezTo>
                  <a:cubicBezTo>
                    <a:pt x="7144" y="21643"/>
                    <a:pt x="21643" y="7144"/>
                    <a:pt x="39529" y="7144"/>
                  </a:cubicBezTo>
                  <a:cubicBezTo>
                    <a:pt x="57415" y="7144"/>
                    <a:pt x="71914" y="21643"/>
                    <a:pt x="71914" y="3952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65" name="Google Shape;165;p32"/>
            <p:cNvSpPr/>
            <p:nvPr/>
          </p:nvSpPr>
          <p:spPr>
            <a:xfrm rot="10800000">
              <a:off x="458951" y="297925"/>
              <a:ext cx="16820" cy="16820"/>
            </a:xfrm>
            <a:custGeom>
              <a:rect b="b" l="l" r="r" t="t"/>
              <a:pathLst>
                <a:path extrusionOk="0" h="76200" w="76200">
                  <a:moveTo>
                    <a:pt x="71914" y="39529"/>
                  </a:moveTo>
                  <a:cubicBezTo>
                    <a:pt x="71914" y="57415"/>
                    <a:pt x="57415" y="71914"/>
                    <a:pt x="39529" y="71914"/>
                  </a:cubicBezTo>
                  <a:cubicBezTo>
                    <a:pt x="21643" y="71914"/>
                    <a:pt x="7144" y="57415"/>
                    <a:pt x="7144" y="39529"/>
                  </a:cubicBezTo>
                  <a:cubicBezTo>
                    <a:pt x="7144" y="21643"/>
                    <a:pt x="21643" y="7144"/>
                    <a:pt x="39529" y="7144"/>
                  </a:cubicBezTo>
                  <a:cubicBezTo>
                    <a:pt x="57415" y="7144"/>
                    <a:pt x="71914" y="21643"/>
                    <a:pt x="71914" y="3952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66" name="Google Shape;166;p32"/>
            <p:cNvSpPr/>
            <p:nvPr/>
          </p:nvSpPr>
          <p:spPr>
            <a:xfrm rot="10800000">
              <a:off x="503944" y="655140"/>
              <a:ext cx="16820" cy="16820"/>
            </a:xfrm>
            <a:custGeom>
              <a:rect b="b" l="l" r="r" t="t"/>
              <a:pathLst>
                <a:path extrusionOk="0" h="76200" w="76200">
                  <a:moveTo>
                    <a:pt x="7144" y="40481"/>
                  </a:moveTo>
                  <a:cubicBezTo>
                    <a:pt x="7144" y="59531"/>
                    <a:pt x="22384" y="73819"/>
                    <a:pt x="40481" y="73819"/>
                  </a:cubicBezTo>
                  <a:cubicBezTo>
                    <a:pt x="58579" y="73819"/>
                    <a:pt x="73819" y="58579"/>
                    <a:pt x="73819" y="40481"/>
                  </a:cubicBezTo>
                  <a:cubicBezTo>
                    <a:pt x="73819" y="22384"/>
                    <a:pt x="58579" y="7144"/>
                    <a:pt x="40481" y="7144"/>
                  </a:cubicBezTo>
                  <a:cubicBezTo>
                    <a:pt x="22384" y="7144"/>
                    <a:pt x="7144" y="21431"/>
                    <a:pt x="7144" y="4048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67" name="Google Shape;167;p32"/>
            <p:cNvSpPr/>
            <p:nvPr/>
          </p:nvSpPr>
          <p:spPr>
            <a:xfrm rot="10800000">
              <a:off x="503734" y="610567"/>
              <a:ext cx="16820" cy="16820"/>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68" name="Google Shape;168;p32"/>
            <p:cNvSpPr/>
            <p:nvPr/>
          </p:nvSpPr>
          <p:spPr>
            <a:xfrm rot="10800000">
              <a:off x="503734" y="565994"/>
              <a:ext cx="16820" cy="16820"/>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69" name="Google Shape;169;p32"/>
            <p:cNvSpPr/>
            <p:nvPr/>
          </p:nvSpPr>
          <p:spPr>
            <a:xfrm rot="10800000">
              <a:off x="503734" y="521421"/>
              <a:ext cx="16820" cy="16820"/>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70" name="Google Shape;170;p32"/>
            <p:cNvSpPr/>
            <p:nvPr/>
          </p:nvSpPr>
          <p:spPr>
            <a:xfrm rot="10800000">
              <a:off x="503734" y="476638"/>
              <a:ext cx="16820" cy="16820"/>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71" name="Google Shape;171;p32"/>
            <p:cNvSpPr/>
            <p:nvPr/>
          </p:nvSpPr>
          <p:spPr>
            <a:xfrm rot="10800000">
              <a:off x="503734" y="432064"/>
              <a:ext cx="16820" cy="16820"/>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72" name="Google Shape;172;p32"/>
            <p:cNvSpPr/>
            <p:nvPr/>
          </p:nvSpPr>
          <p:spPr>
            <a:xfrm rot="10800000">
              <a:off x="503734" y="387491"/>
              <a:ext cx="16820" cy="16820"/>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73" name="Google Shape;173;p32"/>
            <p:cNvSpPr/>
            <p:nvPr/>
          </p:nvSpPr>
          <p:spPr>
            <a:xfrm rot="10800000">
              <a:off x="503734" y="342918"/>
              <a:ext cx="16820" cy="16820"/>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69"/>
                    <a:pt x="22070" y="7144"/>
                    <a:pt x="40481" y="7144"/>
                  </a:cubicBezTo>
                  <a:cubicBezTo>
                    <a:pt x="58893" y="7144"/>
                    <a:pt x="73819" y="22069"/>
                    <a:pt x="73819" y="4048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74" name="Google Shape;174;p32"/>
            <p:cNvSpPr/>
            <p:nvPr/>
          </p:nvSpPr>
          <p:spPr>
            <a:xfrm rot="10800000">
              <a:off x="503734" y="298135"/>
              <a:ext cx="16820" cy="16820"/>
            </a:xfrm>
            <a:custGeom>
              <a:rect b="b" l="l" r="r" t="t"/>
              <a:pathLst>
                <a:path extrusionOk="0" h="76200" w="76200">
                  <a:moveTo>
                    <a:pt x="73819" y="40481"/>
                  </a:moveTo>
                  <a:cubicBezTo>
                    <a:pt x="73819" y="58893"/>
                    <a:pt x="58893" y="73819"/>
                    <a:pt x="40481" y="73819"/>
                  </a:cubicBezTo>
                  <a:cubicBezTo>
                    <a:pt x="22070" y="73819"/>
                    <a:pt x="7144" y="58893"/>
                    <a:pt x="7144" y="40481"/>
                  </a:cubicBezTo>
                  <a:cubicBezTo>
                    <a:pt x="7144" y="22070"/>
                    <a:pt x="22070" y="7144"/>
                    <a:pt x="40481" y="7144"/>
                  </a:cubicBezTo>
                  <a:cubicBezTo>
                    <a:pt x="58893" y="7144"/>
                    <a:pt x="73819" y="22070"/>
                    <a:pt x="73819" y="4048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75" name="Google Shape;175;p32"/>
            <p:cNvSpPr/>
            <p:nvPr/>
          </p:nvSpPr>
          <p:spPr>
            <a:xfrm rot="10800000">
              <a:off x="548728" y="655350"/>
              <a:ext cx="16820" cy="16820"/>
            </a:xfrm>
            <a:custGeom>
              <a:rect b="b" l="l" r="r" t="t"/>
              <a:pathLst>
                <a:path extrusionOk="0" h="76200" w="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76" name="Google Shape;176;p32"/>
            <p:cNvSpPr/>
            <p:nvPr/>
          </p:nvSpPr>
          <p:spPr>
            <a:xfrm rot="10800000">
              <a:off x="548728" y="610777"/>
              <a:ext cx="16820" cy="16820"/>
            </a:xfrm>
            <a:custGeom>
              <a:rect b="b" l="l" r="r" t="t"/>
              <a:pathLst>
                <a:path extrusionOk="0" h="76200" w="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77" name="Google Shape;177;p32"/>
            <p:cNvSpPr/>
            <p:nvPr/>
          </p:nvSpPr>
          <p:spPr>
            <a:xfrm rot="10800000">
              <a:off x="548728" y="566414"/>
              <a:ext cx="16820" cy="16820"/>
            </a:xfrm>
            <a:custGeom>
              <a:rect b="b" l="l" r="r" t="t"/>
              <a:pathLst>
                <a:path extrusionOk="0" h="76200" w="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78" name="Google Shape;178;p32"/>
            <p:cNvSpPr/>
            <p:nvPr/>
          </p:nvSpPr>
          <p:spPr>
            <a:xfrm rot="10800000">
              <a:off x="548728" y="521841"/>
              <a:ext cx="16820" cy="16820"/>
            </a:xfrm>
            <a:custGeom>
              <a:rect b="b" l="l" r="r" t="t"/>
              <a:pathLst>
                <a:path extrusionOk="0" h="76200" w="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79" name="Google Shape;179;p32"/>
            <p:cNvSpPr/>
            <p:nvPr/>
          </p:nvSpPr>
          <p:spPr>
            <a:xfrm rot="10800000">
              <a:off x="548728" y="477058"/>
              <a:ext cx="16820" cy="16820"/>
            </a:xfrm>
            <a:custGeom>
              <a:rect b="b" l="l" r="r" t="t"/>
              <a:pathLst>
                <a:path extrusionOk="0" h="76200" w="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80" name="Google Shape;180;p32"/>
            <p:cNvSpPr/>
            <p:nvPr/>
          </p:nvSpPr>
          <p:spPr>
            <a:xfrm rot="10800000">
              <a:off x="548728" y="432275"/>
              <a:ext cx="16820" cy="16820"/>
            </a:xfrm>
            <a:custGeom>
              <a:rect b="b" l="l" r="r" t="t"/>
              <a:pathLst>
                <a:path extrusionOk="0" h="76200" w="76200">
                  <a:moveTo>
                    <a:pt x="75724" y="41434"/>
                  </a:moveTo>
                  <a:cubicBezTo>
                    <a:pt x="75724" y="60371"/>
                    <a:pt x="60372" y="75724"/>
                    <a:pt x="41434" y="75724"/>
                  </a:cubicBezTo>
                  <a:cubicBezTo>
                    <a:pt x="22496" y="75724"/>
                    <a:pt x="7144" y="60371"/>
                    <a:pt x="7144" y="41434"/>
                  </a:cubicBezTo>
                  <a:cubicBezTo>
                    <a:pt x="7144" y="22496"/>
                    <a:pt x="22496" y="7144"/>
                    <a:pt x="41434" y="7144"/>
                  </a:cubicBezTo>
                  <a:cubicBezTo>
                    <a:pt x="60372" y="7144"/>
                    <a:pt x="75724" y="22496"/>
                    <a:pt x="75724" y="4143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81" name="Google Shape;181;p32"/>
            <p:cNvSpPr/>
            <p:nvPr/>
          </p:nvSpPr>
          <p:spPr>
            <a:xfrm rot="10800000">
              <a:off x="548728" y="387701"/>
              <a:ext cx="16820" cy="16820"/>
            </a:xfrm>
            <a:custGeom>
              <a:rect b="b" l="l" r="r" t="t"/>
              <a:pathLst>
                <a:path extrusionOk="0" h="76200" w="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82" name="Google Shape;182;p32"/>
            <p:cNvSpPr/>
            <p:nvPr/>
          </p:nvSpPr>
          <p:spPr>
            <a:xfrm rot="10800000">
              <a:off x="548728" y="343339"/>
              <a:ext cx="16820" cy="16820"/>
            </a:xfrm>
            <a:custGeom>
              <a:rect b="b" l="l" r="r" t="t"/>
              <a:pathLst>
                <a:path extrusionOk="0" h="76200" w="76200">
                  <a:moveTo>
                    <a:pt x="75724" y="42386"/>
                  </a:moveTo>
                  <a:cubicBezTo>
                    <a:pt x="75724" y="61850"/>
                    <a:pt x="60372" y="77629"/>
                    <a:pt x="41434" y="77629"/>
                  </a:cubicBezTo>
                  <a:cubicBezTo>
                    <a:pt x="22496" y="77629"/>
                    <a:pt x="7144" y="61850"/>
                    <a:pt x="7144" y="42386"/>
                  </a:cubicBezTo>
                  <a:cubicBezTo>
                    <a:pt x="7144" y="22922"/>
                    <a:pt x="22496" y="7144"/>
                    <a:pt x="41434" y="7144"/>
                  </a:cubicBezTo>
                  <a:cubicBezTo>
                    <a:pt x="60372" y="7144"/>
                    <a:pt x="75724" y="22922"/>
                    <a:pt x="75724" y="4238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83" name="Google Shape;183;p32"/>
            <p:cNvSpPr/>
            <p:nvPr/>
          </p:nvSpPr>
          <p:spPr>
            <a:xfrm rot="10800000">
              <a:off x="548728" y="298345"/>
              <a:ext cx="16820" cy="16820"/>
            </a:xfrm>
            <a:custGeom>
              <a:rect b="b" l="l" r="r" t="t"/>
              <a:pathLst>
                <a:path extrusionOk="0" h="76200" w="76200">
                  <a:moveTo>
                    <a:pt x="75724" y="41434"/>
                  </a:moveTo>
                  <a:cubicBezTo>
                    <a:pt x="75724" y="60372"/>
                    <a:pt x="60372" y="75724"/>
                    <a:pt x="41434" y="75724"/>
                  </a:cubicBezTo>
                  <a:cubicBezTo>
                    <a:pt x="22496" y="75724"/>
                    <a:pt x="7144" y="60372"/>
                    <a:pt x="7144" y="41434"/>
                  </a:cubicBezTo>
                  <a:cubicBezTo>
                    <a:pt x="7144" y="22496"/>
                    <a:pt x="22496" y="7144"/>
                    <a:pt x="41434" y="7144"/>
                  </a:cubicBezTo>
                  <a:cubicBezTo>
                    <a:pt x="60372" y="7144"/>
                    <a:pt x="75724" y="22496"/>
                    <a:pt x="75724" y="4143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84" name="Google Shape;184;p32"/>
            <p:cNvSpPr/>
            <p:nvPr/>
          </p:nvSpPr>
          <p:spPr>
            <a:xfrm rot="10800000">
              <a:off x="591619" y="698452"/>
              <a:ext cx="18923" cy="18923"/>
            </a:xfrm>
            <a:custGeom>
              <a:rect b="b" l="l" r="r" t="t"/>
              <a:pathLst>
                <a:path extrusionOk="0" h="85725" w="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85" name="Google Shape;185;p32"/>
            <p:cNvSpPr/>
            <p:nvPr/>
          </p:nvSpPr>
          <p:spPr>
            <a:xfrm rot="10800000">
              <a:off x="591619" y="653668"/>
              <a:ext cx="18923" cy="18923"/>
            </a:xfrm>
            <a:custGeom>
              <a:rect b="b" l="l" r="r" t="t"/>
              <a:pathLst>
                <a:path extrusionOk="0" h="85725" w="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86" name="Google Shape;186;p32"/>
            <p:cNvSpPr/>
            <p:nvPr/>
          </p:nvSpPr>
          <p:spPr>
            <a:xfrm rot="10800000">
              <a:off x="591619" y="609095"/>
              <a:ext cx="18923" cy="18923"/>
            </a:xfrm>
            <a:custGeom>
              <a:rect b="b" l="l" r="r" t="t"/>
              <a:pathLst>
                <a:path extrusionOk="0" h="85725" w="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87" name="Google Shape;187;p32"/>
            <p:cNvSpPr/>
            <p:nvPr/>
          </p:nvSpPr>
          <p:spPr>
            <a:xfrm rot="10800000">
              <a:off x="591619" y="564522"/>
              <a:ext cx="18923" cy="18923"/>
            </a:xfrm>
            <a:custGeom>
              <a:rect b="b" l="l" r="r" t="t"/>
              <a:pathLst>
                <a:path extrusionOk="0" h="85725" w="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88" name="Google Shape;188;p32"/>
            <p:cNvSpPr/>
            <p:nvPr/>
          </p:nvSpPr>
          <p:spPr>
            <a:xfrm rot="10800000">
              <a:off x="591619" y="519949"/>
              <a:ext cx="18923" cy="18923"/>
            </a:xfrm>
            <a:custGeom>
              <a:rect b="b" l="l" r="r" t="t"/>
              <a:pathLst>
                <a:path extrusionOk="0" h="85725" w="85725">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89" name="Google Shape;189;p32"/>
            <p:cNvSpPr/>
            <p:nvPr/>
          </p:nvSpPr>
          <p:spPr>
            <a:xfrm rot="10800000">
              <a:off x="591619" y="475166"/>
              <a:ext cx="18923" cy="18923"/>
            </a:xfrm>
            <a:custGeom>
              <a:rect b="b" l="l" r="r" t="t"/>
              <a:pathLst>
                <a:path extrusionOk="0" h="85725" w="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90" name="Google Shape;190;p32"/>
            <p:cNvSpPr/>
            <p:nvPr/>
          </p:nvSpPr>
          <p:spPr>
            <a:xfrm rot="10800000">
              <a:off x="591619" y="430593"/>
              <a:ext cx="18923" cy="18923"/>
            </a:xfrm>
            <a:custGeom>
              <a:rect b="b" l="l" r="r" t="t"/>
              <a:pathLst>
                <a:path extrusionOk="0" h="85725" w="85725">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91" name="Google Shape;191;p32"/>
            <p:cNvSpPr/>
            <p:nvPr/>
          </p:nvSpPr>
          <p:spPr>
            <a:xfrm rot="10800000">
              <a:off x="591619" y="386019"/>
              <a:ext cx="18923" cy="18923"/>
            </a:xfrm>
            <a:custGeom>
              <a:rect b="b" l="l" r="r" t="t"/>
              <a:pathLst>
                <a:path extrusionOk="0" h="85725" w="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92" name="Google Shape;192;p32"/>
            <p:cNvSpPr/>
            <p:nvPr/>
          </p:nvSpPr>
          <p:spPr>
            <a:xfrm rot="10800000">
              <a:off x="591619" y="341446"/>
              <a:ext cx="18923" cy="18923"/>
            </a:xfrm>
            <a:custGeom>
              <a:rect b="b" l="l" r="r" t="t"/>
              <a:pathLst>
                <a:path extrusionOk="0" h="85725" w="85725">
                  <a:moveTo>
                    <a:pt x="79534" y="43339"/>
                  </a:moveTo>
                  <a:cubicBezTo>
                    <a:pt x="79534" y="63329"/>
                    <a:pt x="63329" y="79534"/>
                    <a:pt x="43339" y="79534"/>
                  </a:cubicBezTo>
                  <a:cubicBezTo>
                    <a:pt x="23349" y="79534"/>
                    <a:pt x="7144" y="63328"/>
                    <a:pt x="7144" y="43339"/>
                  </a:cubicBezTo>
                  <a:cubicBezTo>
                    <a:pt x="7144" y="23349"/>
                    <a:pt x="23349" y="7144"/>
                    <a:pt x="43339" y="7144"/>
                  </a:cubicBezTo>
                  <a:cubicBezTo>
                    <a:pt x="63329" y="7144"/>
                    <a:pt x="79534" y="23349"/>
                    <a:pt x="79534" y="4333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93" name="Google Shape;193;p32"/>
            <p:cNvSpPr/>
            <p:nvPr/>
          </p:nvSpPr>
          <p:spPr>
            <a:xfrm rot="10800000">
              <a:off x="591619" y="296663"/>
              <a:ext cx="18923" cy="18923"/>
            </a:xfrm>
            <a:custGeom>
              <a:rect b="b" l="l" r="r" t="t"/>
              <a:pathLst>
                <a:path extrusionOk="0" h="85725" w="85725">
                  <a:moveTo>
                    <a:pt x="79534" y="43339"/>
                  </a:moveTo>
                  <a:cubicBezTo>
                    <a:pt x="79534" y="63329"/>
                    <a:pt x="63329" y="79534"/>
                    <a:pt x="43339" y="79534"/>
                  </a:cubicBezTo>
                  <a:cubicBezTo>
                    <a:pt x="23349" y="79534"/>
                    <a:pt x="7144" y="63329"/>
                    <a:pt x="7144" y="43339"/>
                  </a:cubicBezTo>
                  <a:cubicBezTo>
                    <a:pt x="7144" y="23349"/>
                    <a:pt x="23349" y="7144"/>
                    <a:pt x="43339" y="7144"/>
                  </a:cubicBezTo>
                  <a:cubicBezTo>
                    <a:pt x="63329" y="7144"/>
                    <a:pt x="79534" y="23349"/>
                    <a:pt x="79534" y="4333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94" name="Google Shape;194;p32"/>
            <p:cNvSpPr/>
            <p:nvPr/>
          </p:nvSpPr>
          <p:spPr>
            <a:xfrm rot="10800000">
              <a:off x="636612" y="698872"/>
              <a:ext cx="18923" cy="18923"/>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95" name="Google Shape;195;p32"/>
            <p:cNvSpPr/>
            <p:nvPr/>
          </p:nvSpPr>
          <p:spPr>
            <a:xfrm rot="10800000">
              <a:off x="636612" y="654089"/>
              <a:ext cx="18923" cy="18923"/>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96" name="Google Shape;196;p32"/>
            <p:cNvSpPr/>
            <p:nvPr/>
          </p:nvSpPr>
          <p:spPr>
            <a:xfrm rot="10800000">
              <a:off x="636612" y="609516"/>
              <a:ext cx="18923" cy="18923"/>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97" name="Google Shape;197;p32"/>
            <p:cNvSpPr/>
            <p:nvPr/>
          </p:nvSpPr>
          <p:spPr>
            <a:xfrm rot="10800000">
              <a:off x="636612" y="564943"/>
              <a:ext cx="18923" cy="18923"/>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98" name="Google Shape;198;p32"/>
            <p:cNvSpPr/>
            <p:nvPr/>
          </p:nvSpPr>
          <p:spPr>
            <a:xfrm rot="10800000">
              <a:off x="636612" y="520370"/>
              <a:ext cx="18923" cy="18923"/>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199" name="Google Shape;199;p32"/>
            <p:cNvSpPr/>
            <p:nvPr/>
          </p:nvSpPr>
          <p:spPr>
            <a:xfrm rot="10800000">
              <a:off x="636612" y="475586"/>
              <a:ext cx="18923" cy="18923"/>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00" name="Google Shape;200;p32"/>
            <p:cNvSpPr/>
            <p:nvPr/>
          </p:nvSpPr>
          <p:spPr>
            <a:xfrm rot="10800000">
              <a:off x="636612" y="431013"/>
              <a:ext cx="18923" cy="18923"/>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01" name="Google Shape;201;p32"/>
            <p:cNvSpPr/>
            <p:nvPr/>
          </p:nvSpPr>
          <p:spPr>
            <a:xfrm rot="10800000">
              <a:off x="636612" y="386440"/>
              <a:ext cx="18923" cy="18923"/>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02" name="Google Shape;202;p32"/>
            <p:cNvSpPr/>
            <p:nvPr/>
          </p:nvSpPr>
          <p:spPr>
            <a:xfrm rot="10800000">
              <a:off x="636612" y="341867"/>
              <a:ext cx="18923" cy="18923"/>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03" name="Google Shape;203;p32"/>
            <p:cNvSpPr/>
            <p:nvPr/>
          </p:nvSpPr>
          <p:spPr>
            <a:xfrm rot="10800000">
              <a:off x="636612" y="297084"/>
              <a:ext cx="18923" cy="18923"/>
            </a:xfrm>
            <a:custGeom>
              <a:rect b="b" l="l" r="r" t="t"/>
              <a:pathLst>
                <a:path extrusionOk="0" h="85725" w="85725">
                  <a:moveTo>
                    <a:pt x="83344" y="45244"/>
                  </a:moveTo>
                  <a:cubicBezTo>
                    <a:pt x="83344" y="66286"/>
                    <a:pt x="66286" y="83344"/>
                    <a:pt x="45244" y="83344"/>
                  </a:cubicBezTo>
                  <a:cubicBezTo>
                    <a:pt x="24202" y="83344"/>
                    <a:pt x="7144" y="66286"/>
                    <a:pt x="7144" y="45244"/>
                  </a:cubicBezTo>
                  <a:cubicBezTo>
                    <a:pt x="7144" y="24202"/>
                    <a:pt x="24202" y="7144"/>
                    <a:pt x="45244" y="7144"/>
                  </a:cubicBezTo>
                  <a:cubicBezTo>
                    <a:pt x="66286" y="7144"/>
                    <a:pt x="83344" y="24202"/>
                    <a:pt x="83344" y="4524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04" name="Google Shape;204;p32"/>
            <p:cNvSpPr/>
            <p:nvPr/>
          </p:nvSpPr>
          <p:spPr>
            <a:xfrm rot="10800000">
              <a:off x="681606" y="654509"/>
              <a:ext cx="18923" cy="18923"/>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05" name="Google Shape;205;p32"/>
            <p:cNvSpPr/>
            <p:nvPr/>
          </p:nvSpPr>
          <p:spPr>
            <a:xfrm rot="10800000">
              <a:off x="681606" y="609936"/>
              <a:ext cx="18923" cy="18923"/>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06" name="Google Shape;206;p32"/>
            <p:cNvSpPr/>
            <p:nvPr/>
          </p:nvSpPr>
          <p:spPr>
            <a:xfrm rot="10800000">
              <a:off x="681606" y="565363"/>
              <a:ext cx="18923" cy="18923"/>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07" name="Google Shape;207;p32"/>
            <p:cNvSpPr/>
            <p:nvPr/>
          </p:nvSpPr>
          <p:spPr>
            <a:xfrm rot="10800000">
              <a:off x="681606" y="520790"/>
              <a:ext cx="18923" cy="18923"/>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08" name="Google Shape;208;p32"/>
            <p:cNvSpPr/>
            <p:nvPr/>
          </p:nvSpPr>
          <p:spPr>
            <a:xfrm rot="10800000">
              <a:off x="681606" y="476007"/>
              <a:ext cx="18923" cy="18923"/>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09" name="Google Shape;209;p32"/>
            <p:cNvSpPr/>
            <p:nvPr/>
          </p:nvSpPr>
          <p:spPr>
            <a:xfrm rot="10800000">
              <a:off x="681606" y="431434"/>
              <a:ext cx="18923" cy="18923"/>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10" name="Google Shape;210;p32"/>
            <p:cNvSpPr/>
            <p:nvPr/>
          </p:nvSpPr>
          <p:spPr>
            <a:xfrm rot="10800000">
              <a:off x="681606" y="386860"/>
              <a:ext cx="18923" cy="18923"/>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11" name="Google Shape;211;p32"/>
            <p:cNvSpPr/>
            <p:nvPr/>
          </p:nvSpPr>
          <p:spPr>
            <a:xfrm rot="10800000">
              <a:off x="681606" y="342287"/>
              <a:ext cx="18923" cy="18923"/>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4"/>
                    <a:pt x="25054" y="7144"/>
                    <a:pt x="47149" y="7144"/>
                  </a:cubicBezTo>
                  <a:cubicBezTo>
                    <a:pt x="69243" y="7144"/>
                    <a:pt x="87154" y="25054"/>
                    <a:pt x="87154" y="4714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12" name="Google Shape;212;p32"/>
            <p:cNvSpPr/>
            <p:nvPr/>
          </p:nvSpPr>
          <p:spPr>
            <a:xfrm rot="10800000">
              <a:off x="681606" y="297504"/>
              <a:ext cx="18923" cy="18923"/>
            </a:xfrm>
            <a:custGeom>
              <a:rect b="b" l="l" r="r" t="t"/>
              <a:pathLst>
                <a:path extrusionOk="0" h="85725" w="85725">
                  <a:moveTo>
                    <a:pt x="87154" y="47149"/>
                  </a:moveTo>
                  <a:cubicBezTo>
                    <a:pt x="87154" y="69243"/>
                    <a:pt x="69243" y="87154"/>
                    <a:pt x="47149" y="87154"/>
                  </a:cubicBezTo>
                  <a:cubicBezTo>
                    <a:pt x="25054" y="87154"/>
                    <a:pt x="7144" y="69243"/>
                    <a:pt x="7144" y="47149"/>
                  </a:cubicBezTo>
                  <a:cubicBezTo>
                    <a:pt x="7144" y="25055"/>
                    <a:pt x="25054" y="7144"/>
                    <a:pt x="47149" y="7144"/>
                  </a:cubicBezTo>
                  <a:cubicBezTo>
                    <a:pt x="69243" y="7144"/>
                    <a:pt x="87154" y="25055"/>
                    <a:pt x="87154" y="47149"/>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13" name="Google Shape;213;p32"/>
            <p:cNvSpPr/>
            <p:nvPr/>
          </p:nvSpPr>
          <p:spPr>
            <a:xfrm rot="10800000">
              <a:off x="724707" y="697611"/>
              <a:ext cx="21025" cy="21025"/>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14" name="Google Shape;214;p32"/>
            <p:cNvSpPr/>
            <p:nvPr/>
          </p:nvSpPr>
          <p:spPr>
            <a:xfrm rot="10800000">
              <a:off x="724707" y="652827"/>
              <a:ext cx="21025" cy="21025"/>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15" name="Google Shape;215;p32"/>
            <p:cNvSpPr/>
            <p:nvPr/>
          </p:nvSpPr>
          <p:spPr>
            <a:xfrm rot="10800000">
              <a:off x="724707" y="608254"/>
              <a:ext cx="21025" cy="21025"/>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16" name="Google Shape;216;p32"/>
            <p:cNvSpPr/>
            <p:nvPr/>
          </p:nvSpPr>
          <p:spPr>
            <a:xfrm rot="10800000">
              <a:off x="724707" y="563681"/>
              <a:ext cx="21025" cy="21025"/>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17" name="Google Shape;217;p32"/>
            <p:cNvSpPr/>
            <p:nvPr/>
          </p:nvSpPr>
          <p:spPr>
            <a:xfrm rot="10800000">
              <a:off x="724707" y="519108"/>
              <a:ext cx="21025" cy="21025"/>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18" name="Google Shape;218;p32"/>
            <p:cNvSpPr/>
            <p:nvPr/>
          </p:nvSpPr>
          <p:spPr>
            <a:xfrm rot="10800000">
              <a:off x="724707" y="474325"/>
              <a:ext cx="21025" cy="21025"/>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19" name="Google Shape;219;p32"/>
            <p:cNvSpPr/>
            <p:nvPr/>
          </p:nvSpPr>
          <p:spPr>
            <a:xfrm rot="10800000">
              <a:off x="724707" y="429752"/>
              <a:ext cx="21025" cy="21025"/>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20" name="Google Shape;220;p32"/>
            <p:cNvSpPr/>
            <p:nvPr/>
          </p:nvSpPr>
          <p:spPr>
            <a:xfrm rot="10800000">
              <a:off x="724707" y="385178"/>
              <a:ext cx="21025" cy="21025"/>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21" name="Google Shape;221;p32"/>
            <p:cNvSpPr/>
            <p:nvPr/>
          </p:nvSpPr>
          <p:spPr>
            <a:xfrm rot="10800000">
              <a:off x="724707" y="340605"/>
              <a:ext cx="21025" cy="21025"/>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7"/>
                    <a:pt x="25908" y="7144"/>
                    <a:pt x="49054" y="7144"/>
                  </a:cubicBezTo>
                  <a:cubicBezTo>
                    <a:pt x="72200" y="7144"/>
                    <a:pt x="90964" y="25907"/>
                    <a:pt x="90964" y="4905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22" name="Google Shape;222;p32"/>
            <p:cNvSpPr/>
            <p:nvPr/>
          </p:nvSpPr>
          <p:spPr>
            <a:xfrm rot="10800000">
              <a:off x="724707" y="295822"/>
              <a:ext cx="21025" cy="21025"/>
            </a:xfrm>
            <a:custGeom>
              <a:rect b="b" l="l" r="r" t="t"/>
              <a:pathLst>
                <a:path extrusionOk="0" h="95250" w="95250">
                  <a:moveTo>
                    <a:pt x="90964" y="49054"/>
                  </a:moveTo>
                  <a:cubicBezTo>
                    <a:pt x="90964" y="72200"/>
                    <a:pt x="72200" y="90964"/>
                    <a:pt x="49054" y="90964"/>
                  </a:cubicBezTo>
                  <a:cubicBezTo>
                    <a:pt x="25908" y="90964"/>
                    <a:pt x="7144" y="72200"/>
                    <a:pt x="7144" y="49054"/>
                  </a:cubicBezTo>
                  <a:cubicBezTo>
                    <a:pt x="7144" y="25908"/>
                    <a:pt x="25908" y="7144"/>
                    <a:pt x="49054" y="7144"/>
                  </a:cubicBezTo>
                  <a:cubicBezTo>
                    <a:pt x="72200" y="7144"/>
                    <a:pt x="90964" y="25908"/>
                    <a:pt x="90964" y="49054"/>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23" name="Google Shape;223;p32"/>
            <p:cNvSpPr/>
            <p:nvPr/>
          </p:nvSpPr>
          <p:spPr>
            <a:xfrm rot="10800000">
              <a:off x="769491" y="697821"/>
              <a:ext cx="21025" cy="21025"/>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24" name="Google Shape;224;p32"/>
            <p:cNvSpPr/>
            <p:nvPr/>
          </p:nvSpPr>
          <p:spPr>
            <a:xfrm rot="10800000">
              <a:off x="769491" y="653038"/>
              <a:ext cx="21025" cy="21025"/>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25" name="Google Shape;225;p32"/>
            <p:cNvSpPr/>
            <p:nvPr/>
          </p:nvSpPr>
          <p:spPr>
            <a:xfrm rot="10800000">
              <a:off x="769491" y="608464"/>
              <a:ext cx="21025" cy="21025"/>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26" name="Google Shape;226;p32"/>
            <p:cNvSpPr/>
            <p:nvPr/>
          </p:nvSpPr>
          <p:spPr>
            <a:xfrm rot="10800000">
              <a:off x="769491" y="563891"/>
              <a:ext cx="21025" cy="21025"/>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27" name="Google Shape;227;p32"/>
            <p:cNvSpPr/>
            <p:nvPr/>
          </p:nvSpPr>
          <p:spPr>
            <a:xfrm rot="10800000">
              <a:off x="769491" y="519318"/>
              <a:ext cx="21025" cy="21025"/>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28" name="Google Shape;228;p32"/>
            <p:cNvSpPr/>
            <p:nvPr/>
          </p:nvSpPr>
          <p:spPr>
            <a:xfrm rot="10800000">
              <a:off x="769491" y="474535"/>
              <a:ext cx="21025" cy="21025"/>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29" name="Google Shape;229;p32"/>
            <p:cNvSpPr/>
            <p:nvPr/>
          </p:nvSpPr>
          <p:spPr>
            <a:xfrm rot="10800000">
              <a:off x="769491" y="429962"/>
              <a:ext cx="21025" cy="21025"/>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30" name="Google Shape;230;p32"/>
            <p:cNvSpPr/>
            <p:nvPr/>
          </p:nvSpPr>
          <p:spPr>
            <a:xfrm rot="10800000">
              <a:off x="769491" y="385389"/>
              <a:ext cx="21025" cy="21025"/>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31" name="Google Shape;231;p32"/>
            <p:cNvSpPr/>
            <p:nvPr/>
          </p:nvSpPr>
          <p:spPr>
            <a:xfrm rot="10800000">
              <a:off x="769491" y="340816"/>
              <a:ext cx="21025" cy="21025"/>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32" name="Google Shape;232;p32"/>
            <p:cNvSpPr/>
            <p:nvPr/>
          </p:nvSpPr>
          <p:spPr>
            <a:xfrm rot="10800000">
              <a:off x="769491" y="296032"/>
              <a:ext cx="21025" cy="21025"/>
            </a:xfrm>
            <a:custGeom>
              <a:rect b="b" l="l" r="r" t="t"/>
              <a:pathLst>
                <a:path extrusionOk="0" h="95250" w="95250">
                  <a:moveTo>
                    <a:pt x="92869" y="50006"/>
                  </a:moveTo>
                  <a:cubicBezTo>
                    <a:pt x="92869" y="73679"/>
                    <a:pt x="73679" y="92869"/>
                    <a:pt x="50006" y="92869"/>
                  </a:cubicBezTo>
                  <a:cubicBezTo>
                    <a:pt x="26334" y="92869"/>
                    <a:pt x="7144" y="73679"/>
                    <a:pt x="7144" y="50006"/>
                  </a:cubicBezTo>
                  <a:cubicBezTo>
                    <a:pt x="7144" y="26334"/>
                    <a:pt x="26334" y="7144"/>
                    <a:pt x="50006" y="7144"/>
                  </a:cubicBezTo>
                  <a:cubicBezTo>
                    <a:pt x="73679" y="7144"/>
                    <a:pt x="92869" y="26334"/>
                    <a:pt x="92869" y="5000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33" name="Google Shape;233;p32"/>
            <p:cNvSpPr/>
            <p:nvPr/>
          </p:nvSpPr>
          <p:spPr>
            <a:xfrm rot="10800000">
              <a:off x="814484" y="698241"/>
              <a:ext cx="21025" cy="21025"/>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34" name="Google Shape;234;p32"/>
            <p:cNvSpPr/>
            <p:nvPr/>
          </p:nvSpPr>
          <p:spPr>
            <a:xfrm rot="10800000">
              <a:off x="814484" y="653458"/>
              <a:ext cx="21025" cy="21025"/>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35" name="Google Shape;235;p32"/>
            <p:cNvSpPr/>
            <p:nvPr/>
          </p:nvSpPr>
          <p:spPr>
            <a:xfrm rot="10800000">
              <a:off x="814484" y="608885"/>
              <a:ext cx="21025" cy="21025"/>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36" name="Google Shape;236;p32"/>
            <p:cNvSpPr/>
            <p:nvPr/>
          </p:nvSpPr>
          <p:spPr>
            <a:xfrm rot="10800000">
              <a:off x="814484" y="564312"/>
              <a:ext cx="21025" cy="21025"/>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37" name="Google Shape;237;p32"/>
            <p:cNvSpPr/>
            <p:nvPr/>
          </p:nvSpPr>
          <p:spPr>
            <a:xfrm rot="10800000">
              <a:off x="814484" y="519739"/>
              <a:ext cx="21025" cy="21025"/>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38" name="Google Shape;238;p32"/>
            <p:cNvSpPr/>
            <p:nvPr/>
          </p:nvSpPr>
          <p:spPr>
            <a:xfrm rot="10800000">
              <a:off x="814484" y="474956"/>
              <a:ext cx="21025" cy="21025"/>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39" name="Google Shape;239;p32"/>
            <p:cNvSpPr/>
            <p:nvPr/>
          </p:nvSpPr>
          <p:spPr>
            <a:xfrm rot="10800000">
              <a:off x="814484" y="430382"/>
              <a:ext cx="21025" cy="21025"/>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40" name="Google Shape;240;p32"/>
            <p:cNvSpPr/>
            <p:nvPr/>
          </p:nvSpPr>
          <p:spPr>
            <a:xfrm rot="10800000">
              <a:off x="814484" y="385809"/>
              <a:ext cx="21025" cy="21025"/>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41" name="Google Shape;241;p32"/>
            <p:cNvSpPr/>
            <p:nvPr/>
          </p:nvSpPr>
          <p:spPr>
            <a:xfrm rot="10800000">
              <a:off x="814484" y="341236"/>
              <a:ext cx="21025" cy="21025"/>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6"/>
                    <a:pt x="96679" y="5191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42" name="Google Shape;242;p32"/>
            <p:cNvSpPr/>
            <p:nvPr/>
          </p:nvSpPr>
          <p:spPr>
            <a:xfrm rot="10800000">
              <a:off x="814484" y="296453"/>
              <a:ext cx="21025" cy="21025"/>
            </a:xfrm>
            <a:custGeom>
              <a:rect b="b" l="l" r="r" t="t"/>
              <a:pathLst>
                <a:path extrusionOk="0" h="95250" w="95250">
                  <a:moveTo>
                    <a:pt x="96679" y="51911"/>
                  </a:moveTo>
                  <a:cubicBezTo>
                    <a:pt x="96679" y="76636"/>
                    <a:pt x="76636" y="96679"/>
                    <a:pt x="51911" y="96679"/>
                  </a:cubicBezTo>
                  <a:cubicBezTo>
                    <a:pt x="27187" y="96679"/>
                    <a:pt x="7144" y="76636"/>
                    <a:pt x="7144" y="51911"/>
                  </a:cubicBezTo>
                  <a:cubicBezTo>
                    <a:pt x="7144" y="27187"/>
                    <a:pt x="27186" y="7144"/>
                    <a:pt x="51911" y="7144"/>
                  </a:cubicBezTo>
                  <a:cubicBezTo>
                    <a:pt x="76636" y="7144"/>
                    <a:pt x="96679" y="27187"/>
                    <a:pt x="96679" y="51911"/>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43" name="Google Shape;243;p32"/>
            <p:cNvSpPr/>
            <p:nvPr/>
          </p:nvSpPr>
          <p:spPr>
            <a:xfrm rot="10800000">
              <a:off x="857375" y="696559"/>
              <a:ext cx="23128" cy="23128"/>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44" name="Google Shape;244;p32"/>
            <p:cNvSpPr/>
            <p:nvPr/>
          </p:nvSpPr>
          <p:spPr>
            <a:xfrm rot="10800000">
              <a:off x="857375" y="651776"/>
              <a:ext cx="23128" cy="23128"/>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45" name="Google Shape;245;p32"/>
            <p:cNvSpPr/>
            <p:nvPr/>
          </p:nvSpPr>
          <p:spPr>
            <a:xfrm rot="10800000">
              <a:off x="857375" y="607203"/>
              <a:ext cx="23128" cy="23128"/>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46" name="Google Shape;246;p32"/>
            <p:cNvSpPr/>
            <p:nvPr/>
          </p:nvSpPr>
          <p:spPr>
            <a:xfrm rot="10800000">
              <a:off x="857375" y="562630"/>
              <a:ext cx="23128" cy="23128"/>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47" name="Google Shape;247;p32"/>
            <p:cNvSpPr/>
            <p:nvPr/>
          </p:nvSpPr>
          <p:spPr>
            <a:xfrm rot="10800000">
              <a:off x="857375" y="518057"/>
              <a:ext cx="23128" cy="23128"/>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48" name="Google Shape;248;p32"/>
            <p:cNvSpPr/>
            <p:nvPr/>
          </p:nvSpPr>
          <p:spPr>
            <a:xfrm rot="10800000">
              <a:off x="857375" y="473274"/>
              <a:ext cx="23128" cy="23128"/>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49" name="Google Shape;249;p32"/>
            <p:cNvSpPr/>
            <p:nvPr/>
          </p:nvSpPr>
          <p:spPr>
            <a:xfrm rot="10800000">
              <a:off x="857375" y="428700"/>
              <a:ext cx="23128" cy="23128"/>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50" name="Google Shape;250;p32"/>
            <p:cNvSpPr/>
            <p:nvPr/>
          </p:nvSpPr>
          <p:spPr>
            <a:xfrm rot="10800000">
              <a:off x="857375" y="384127"/>
              <a:ext cx="23128" cy="23128"/>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51" name="Google Shape;251;p32"/>
            <p:cNvSpPr/>
            <p:nvPr/>
          </p:nvSpPr>
          <p:spPr>
            <a:xfrm rot="10800000">
              <a:off x="857375" y="339554"/>
              <a:ext cx="23128" cy="23128"/>
            </a:xfrm>
            <a:custGeom>
              <a:rect b="b" l="l" r="r" t="t"/>
              <a:pathLst>
                <a:path extrusionOk="0" h="104775" w="104775">
                  <a:moveTo>
                    <a:pt x="100489" y="53816"/>
                  </a:moveTo>
                  <a:cubicBezTo>
                    <a:pt x="100489" y="79593"/>
                    <a:pt x="79593" y="100489"/>
                    <a:pt x="53816" y="100489"/>
                  </a:cubicBezTo>
                  <a:cubicBezTo>
                    <a:pt x="28040" y="100489"/>
                    <a:pt x="7144" y="79592"/>
                    <a:pt x="7144" y="53816"/>
                  </a:cubicBezTo>
                  <a:cubicBezTo>
                    <a:pt x="7144" y="28040"/>
                    <a:pt x="28040" y="7144"/>
                    <a:pt x="53816" y="7144"/>
                  </a:cubicBezTo>
                  <a:cubicBezTo>
                    <a:pt x="79593" y="7144"/>
                    <a:pt x="100489" y="28040"/>
                    <a:pt x="100489" y="5381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sp>
          <p:nvSpPr>
            <p:cNvPr id="252" name="Google Shape;252;p32"/>
            <p:cNvSpPr/>
            <p:nvPr/>
          </p:nvSpPr>
          <p:spPr>
            <a:xfrm rot="10800000">
              <a:off x="857375" y="294771"/>
              <a:ext cx="23128" cy="23128"/>
            </a:xfrm>
            <a:custGeom>
              <a:rect b="b" l="l" r="r" t="t"/>
              <a:pathLst>
                <a:path extrusionOk="0" h="104775" w="104775">
                  <a:moveTo>
                    <a:pt x="100489" y="53816"/>
                  </a:moveTo>
                  <a:cubicBezTo>
                    <a:pt x="100489" y="79593"/>
                    <a:pt x="79593" y="100489"/>
                    <a:pt x="53816" y="100489"/>
                  </a:cubicBezTo>
                  <a:cubicBezTo>
                    <a:pt x="28040" y="100489"/>
                    <a:pt x="7144" y="79593"/>
                    <a:pt x="7144" y="53816"/>
                  </a:cubicBezTo>
                  <a:cubicBezTo>
                    <a:pt x="7144" y="28040"/>
                    <a:pt x="28040" y="7144"/>
                    <a:pt x="53816" y="7144"/>
                  </a:cubicBezTo>
                  <a:cubicBezTo>
                    <a:pt x="79593" y="7144"/>
                    <a:pt x="100489" y="28040"/>
                    <a:pt x="100489" y="53816"/>
                  </a:cubicBezTo>
                  <a:close/>
                </a:path>
              </a:pathLst>
            </a:custGeom>
            <a:gradFill>
              <a:gsLst>
                <a:gs pos="0">
                  <a:srgbClr val="4F127F">
                    <a:alpha val="89411"/>
                  </a:srgbClr>
                </a:gs>
                <a:gs pos="52999">
                  <a:srgbClr val="160976"/>
                </a:gs>
                <a:gs pos="84000">
                  <a:srgbClr val="010673"/>
                </a:gs>
                <a:gs pos="100000">
                  <a:srgbClr val="010673"/>
                </a:gs>
              </a:gsLst>
              <a:lin ang="8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Meiryo"/>
                <a:buNone/>
              </a:pPr>
              <a:r>
                <a:t/>
              </a:r>
              <a:endParaRPr b="0" i="0" sz="1800" u="none" cap="none" strike="noStrike">
                <a:solidFill>
                  <a:srgbClr val="000000"/>
                </a:solidFill>
                <a:latin typeface="Meiryo"/>
                <a:ea typeface="Meiryo"/>
                <a:cs typeface="Meiryo"/>
                <a:sym typeface="Meiryo"/>
              </a:endParaRPr>
            </a:p>
          </p:txBody>
        </p:sp>
      </p:grpSp>
      <p:cxnSp>
        <p:nvCxnSpPr>
          <p:cNvPr id="253" name="Google Shape;253;p32"/>
          <p:cNvCxnSpPr/>
          <p:nvPr/>
        </p:nvCxnSpPr>
        <p:spPr>
          <a:xfrm>
            <a:off x="1095436" y="813375"/>
            <a:ext cx="10287000" cy="0"/>
          </a:xfrm>
          <a:prstGeom prst="straightConnector1">
            <a:avLst/>
          </a:prstGeom>
          <a:noFill/>
          <a:ln cap="flat" cmpd="sng" w="9525">
            <a:solidFill>
              <a:srgbClr val="36365C"/>
            </a:solidFill>
            <a:prstDash val="solid"/>
            <a:miter lim="800000"/>
            <a:headEnd len="sm" w="sm" type="none"/>
            <a:tailEnd len="sm" w="sm" type="none"/>
          </a:ln>
        </p:spPr>
      </p:cxnSp>
      <p:grpSp>
        <p:nvGrpSpPr>
          <p:cNvPr id="254" name="Google Shape;254;p32"/>
          <p:cNvGrpSpPr/>
          <p:nvPr/>
        </p:nvGrpSpPr>
        <p:grpSpPr>
          <a:xfrm>
            <a:off x="11659067" y="6316980"/>
            <a:ext cx="427800" cy="431129"/>
            <a:chOff x="11751285" y="6413402"/>
            <a:chExt cx="335940" cy="338554"/>
          </a:xfrm>
        </p:grpSpPr>
        <p:sp>
          <p:nvSpPr>
            <p:cNvPr id="255" name="Google Shape;255;p32"/>
            <p:cNvSpPr/>
            <p:nvPr/>
          </p:nvSpPr>
          <p:spPr>
            <a:xfrm>
              <a:off x="11751285" y="6413402"/>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56" name="Google Shape;256;p32"/>
            <p:cNvSpPr/>
            <p:nvPr/>
          </p:nvSpPr>
          <p:spPr>
            <a:xfrm>
              <a:off x="11797078" y="6413402"/>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57" name="Google Shape;257;p32"/>
            <p:cNvSpPr/>
            <p:nvPr/>
          </p:nvSpPr>
          <p:spPr>
            <a:xfrm>
              <a:off x="11842872" y="6413402"/>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58" name="Google Shape;258;p32"/>
            <p:cNvSpPr/>
            <p:nvPr/>
          </p:nvSpPr>
          <p:spPr>
            <a:xfrm>
              <a:off x="11888665" y="6413402"/>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59" name="Google Shape;259;p32"/>
            <p:cNvSpPr/>
            <p:nvPr/>
          </p:nvSpPr>
          <p:spPr>
            <a:xfrm>
              <a:off x="11934458" y="6413402"/>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60" name="Google Shape;260;p32"/>
            <p:cNvSpPr/>
            <p:nvPr/>
          </p:nvSpPr>
          <p:spPr>
            <a:xfrm>
              <a:off x="11980252" y="6413402"/>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61" name="Google Shape;261;p32"/>
            <p:cNvSpPr/>
            <p:nvPr/>
          </p:nvSpPr>
          <p:spPr>
            <a:xfrm>
              <a:off x="12026045" y="6413402"/>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62" name="Google Shape;262;p32"/>
            <p:cNvSpPr/>
            <p:nvPr/>
          </p:nvSpPr>
          <p:spPr>
            <a:xfrm>
              <a:off x="12071838" y="6413402"/>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63" name="Google Shape;263;p32"/>
            <p:cNvSpPr/>
            <p:nvPr/>
          </p:nvSpPr>
          <p:spPr>
            <a:xfrm>
              <a:off x="11751285" y="6459569"/>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64" name="Google Shape;264;p32"/>
            <p:cNvSpPr/>
            <p:nvPr/>
          </p:nvSpPr>
          <p:spPr>
            <a:xfrm>
              <a:off x="11797078" y="6459569"/>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65" name="Google Shape;265;p32"/>
            <p:cNvSpPr/>
            <p:nvPr/>
          </p:nvSpPr>
          <p:spPr>
            <a:xfrm>
              <a:off x="11842872" y="6459569"/>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66" name="Google Shape;266;p32"/>
            <p:cNvSpPr/>
            <p:nvPr/>
          </p:nvSpPr>
          <p:spPr>
            <a:xfrm>
              <a:off x="11888665" y="6459569"/>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67" name="Google Shape;267;p32"/>
            <p:cNvSpPr/>
            <p:nvPr/>
          </p:nvSpPr>
          <p:spPr>
            <a:xfrm>
              <a:off x="11934458" y="6459569"/>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68" name="Google Shape;268;p32"/>
            <p:cNvSpPr/>
            <p:nvPr/>
          </p:nvSpPr>
          <p:spPr>
            <a:xfrm>
              <a:off x="11980252" y="6459569"/>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69" name="Google Shape;269;p32"/>
            <p:cNvSpPr/>
            <p:nvPr/>
          </p:nvSpPr>
          <p:spPr>
            <a:xfrm>
              <a:off x="12026045" y="6459569"/>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70" name="Google Shape;270;p32"/>
            <p:cNvSpPr/>
            <p:nvPr/>
          </p:nvSpPr>
          <p:spPr>
            <a:xfrm>
              <a:off x="12071838" y="6459569"/>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71" name="Google Shape;271;p32"/>
            <p:cNvSpPr/>
            <p:nvPr/>
          </p:nvSpPr>
          <p:spPr>
            <a:xfrm>
              <a:off x="11751285" y="6505736"/>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72" name="Google Shape;272;p32"/>
            <p:cNvSpPr/>
            <p:nvPr/>
          </p:nvSpPr>
          <p:spPr>
            <a:xfrm>
              <a:off x="11797078" y="6505736"/>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73" name="Google Shape;273;p32"/>
            <p:cNvSpPr/>
            <p:nvPr/>
          </p:nvSpPr>
          <p:spPr>
            <a:xfrm>
              <a:off x="12026045" y="6505736"/>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74" name="Google Shape;274;p32"/>
            <p:cNvSpPr/>
            <p:nvPr/>
          </p:nvSpPr>
          <p:spPr>
            <a:xfrm>
              <a:off x="12071838" y="6505736"/>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75" name="Google Shape;275;p32"/>
            <p:cNvSpPr/>
            <p:nvPr/>
          </p:nvSpPr>
          <p:spPr>
            <a:xfrm>
              <a:off x="11751285" y="6551902"/>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76" name="Google Shape;276;p32"/>
            <p:cNvSpPr/>
            <p:nvPr/>
          </p:nvSpPr>
          <p:spPr>
            <a:xfrm>
              <a:off x="11797078" y="6551902"/>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77" name="Google Shape;277;p32"/>
            <p:cNvSpPr/>
            <p:nvPr/>
          </p:nvSpPr>
          <p:spPr>
            <a:xfrm>
              <a:off x="12026045" y="6551902"/>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78" name="Google Shape;278;p32"/>
            <p:cNvSpPr/>
            <p:nvPr/>
          </p:nvSpPr>
          <p:spPr>
            <a:xfrm>
              <a:off x="12071838" y="6551902"/>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79" name="Google Shape;279;p32"/>
            <p:cNvSpPr/>
            <p:nvPr/>
          </p:nvSpPr>
          <p:spPr>
            <a:xfrm>
              <a:off x="11751285" y="6598069"/>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80" name="Google Shape;280;p32"/>
            <p:cNvSpPr/>
            <p:nvPr/>
          </p:nvSpPr>
          <p:spPr>
            <a:xfrm>
              <a:off x="11797078" y="6598069"/>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81" name="Google Shape;281;p32"/>
            <p:cNvSpPr/>
            <p:nvPr/>
          </p:nvSpPr>
          <p:spPr>
            <a:xfrm>
              <a:off x="12026045" y="6598069"/>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82" name="Google Shape;282;p32"/>
            <p:cNvSpPr/>
            <p:nvPr/>
          </p:nvSpPr>
          <p:spPr>
            <a:xfrm>
              <a:off x="12071838" y="6598069"/>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83" name="Google Shape;283;p32"/>
            <p:cNvSpPr/>
            <p:nvPr/>
          </p:nvSpPr>
          <p:spPr>
            <a:xfrm>
              <a:off x="11751285" y="6644236"/>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84" name="Google Shape;284;p32"/>
            <p:cNvSpPr/>
            <p:nvPr/>
          </p:nvSpPr>
          <p:spPr>
            <a:xfrm>
              <a:off x="11797078" y="6644236"/>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85" name="Google Shape;285;p32"/>
            <p:cNvSpPr/>
            <p:nvPr/>
          </p:nvSpPr>
          <p:spPr>
            <a:xfrm>
              <a:off x="12026045" y="6644236"/>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86" name="Google Shape;286;p32"/>
            <p:cNvSpPr/>
            <p:nvPr/>
          </p:nvSpPr>
          <p:spPr>
            <a:xfrm>
              <a:off x="12071838" y="6644236"/>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87" name="Google Shape;287;p32"/>
            <p:cNvSpPr/>
            <p:nvPr/>
          </p:nvSpPr>
          <p:spPr>
            <a:xfrm>
              <a:off x="11751285" y="6690403"/>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88" name="Google Shape;288;p32"/>
            <p:cNvSpPr/>
            <p:nvPr/>
          </p:nvSpPr>
          <p:spPr>
            <a:xfrm>
              <a:off x="11797078" y="6690403"/>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89" name="Google Shape;289;p32"/>
            <p:cNvSpPr/>
            <p:nvPr/>
          </p:nvSpPr>
          <p:spPr>
            <a:xfrm>
              <a:off x="11842872" y="6690403"/>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90" name="Google Shape;290;p32"/>
            <p:cNvSpPr/>
            <p:nvPr/>
          </p:nvSpPr>
          <p:spPr>
            <a:xfrm>
              <a:off x="11888665" y="6690403"/>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91" name="Google Shape;291;p32"/>
            <p:cNvSpPr/>
            <p:nvPr/>
          </p:nvSpPr>
          <p:spPr>
            <a:xfrm>
              <a:off x="11934458" y="6690403"/>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92" name="Google Shape;292;p32"/>
            <p:cNvSpPr/>
            <p:nvPr/>
          </p:nvSpPr>
          <p:spPr>
            <a:xfrm>
              <a:off x="11980252" y="6690403"/>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93" name="Google Shape;293;p32"/>
            <p:cNvSpPr/>
            <p:nvPr/>
          </p:nvSpPr>
          <p:spPr>
            <a:xfrm>
              <a:off x="12026045" y="6690403"/>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94" name="Google Shape;294;p32"/>
            <p:cNvSpPr/>
            <p:nvPr/>
          </p:nvSpPr>
          <p:spPr>
            <a:xfrm>
              <a:off x="12071838" y="6690403"/>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95" name="Google Shape;295;p32"/>
            <p:cNvSpPr/>
            <p:nvPr/>
          </p:nvSpPr>
          <p:spPr>
            <a:xfrm>
              <a:off x="11751285" y="6736569"/>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96" name="Google Shape;296;p32"/>
            <p:cNvSpPr/>
            <p:nvPr/>
          </p:nvSpPr>
          <p:spPr>
            <a:xfrm>
              <a:off x="11797078" y="6736569"/>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97" name="Google Shape;297;p32"/>
            <p:cNvSpPr/>
            <p:nvPr/>
          </p:nvSpPr>
          <p:spPr>
            <a:xfrm>
              <a:off x="11842872" y="6736569"/>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98" name="Google Shape;298;p32"/>
            <p:cNvSpPr/>
            <p:nvPr/>
          </p:nvSpPr>
          <p:spPr>
            <a:xfrm>
              <a:off x="11888665" y="6736569"/>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99" name="Google Shape;299;p32"/>
            <p:cNvSpPr/>
            <p:nvPr/>
          </p:nvSpPr>
          <p:spPr>
            <a:xfrm>
              <a:off x="11934458" y="6736569"/>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300" name="Google Shape;300;p32"/>
            <p:cNvSpPr/>
            <p:nvPr/>
          </p:nvSpPr>
          <p:spPr>
            <a:xfrm>
              <a:off x="11980252" y="6736569"/>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301" name="Google Shape;301;p32"/>
            <p:cNvSpPr/>
            <p:nvPr/>
          </p:nvSpPr>
          <p:spPr>
            <a:xfrm>
              <a:off x="12026045" y="6736569"/>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302" name="Google Shape;302;p32"/>
            <p:cNvSpPr/>
            <p:nvPr/>
          </p:nvSpPr>
          <p:spPr>
            <a:xfrm>
              <a:off x="12071838" y="6736569"/>
              <a:ext cx="15387" cy="15387"/>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grpSp>
      <p:pic>
        <p:nvPicPr>
          <p:cNvPr descr="C:\Users\HaLT15\Desktop\FPT Software Doc.png" id="303" name="Google Shape;303;p32"/>
          <p:cNvPicPr preferRelativeResize="0"/>
          <p:nvPr/>
        </p:nvPicPr>
        <p:blipFill rotWithShape="1">
          <a:blip r:embed="rId1">
            <a:alphaModFix/>
          </a:blip>
          <a:srcRect b="0" l="0" r="0" t="0"/>
          <a:stretch/>
        </p:blipFill>
        <p:spPr>
          <a:xfrm>
            <a:off x="11400032" y="297716"/>
            <a:ext cx="596154" cy="37760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25.png"/><Relationship Id="rId5" Type="http://schemas.openxmlformats.org/officeDocument/2006/relationships/image" Target="../media/image14.png"/><Relationship Id="rId6"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hyperlink" Target="https://www.knowarth.com/how-cloud-computing-is-changing-the-automotive-industry/" TargetMode="External"/><Relationship Id="rId5" Type="http://schemas.openxmlformats.org/officeDocument/2006/relationships/hyperlink" Target="https://www.businessinsider.com/iot-connected-smart-cars?r=US&amp;IR=T" TargetMode="External"/><Relationship Id="rId6" Type="http://schemas.openxmlformats.org/officeDocument/2006/relationships/hyperlink" Target="https://en.wikipedia.org/wiki/Autonomous_car"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42.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41.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embeddedtechsolutions.com/can-protocol-and-its-description/" TargetMode="External"/><Relationship Id="rId4" Type="http://schemas.openxmlformats.org/officeDocument/2006/relationships/hyperlink" Target="https://www.javatpoint.com/can-protocol" TargetMode="External"/><Relationship Id="rId5" Type="http://schemas.openxmlformats.org/officeDocument/2006/relationships/hyperlink" Target="https://www.tek.com/vn/solutions/industry/automotive-test-solutions/in-vehicle-networks/automotive-ethernet" TargetMode="External"/><Relationship Id="rId6" Type="http://schemas.openxmlformats.org/officeDocument/2006/relationships/hyperlink" Target="https://www.csselectronics.com/pages/can-bus-simple-intro-tutorial#top-4-benefits-can"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4.jpg"/><Relationship Id="rId4" Type="http://schemas.openxmlformats.org/officeDocument/2006/relationships/image" Target="../media/image43.png"/><Relationship Id="rId5"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1.png"/><Relationship Id="rId4" Type="http://schemas.openxmlformats.org/officeDocument/2006/relationships/image" Target="../media/image18.png"/><Relationship Id="rId5"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www.csselectronics.com/pages/can-bus-errors-intro-tutorial" TargetMode="External"/><Relationship Id="rId4" Type="http://schemas.openxmlformats.org/officeDocument/2006/relationships/image" Target="../media/image9.png"/><Relationship Id="rId5" Type="http://schemas.openxmlformats.org/officeDocument/2006/relationships/image" Target="../media/image20.png"/><Relationship Id="rId6"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
          <p:cNvSpPr txBox="1"/>
          <p:nvPr>
            <p:ph type="ctrTitle"/>
          </p:nvPr>
        </p:nvSpPr>
        <p:spPr>
          <a:xfrm>
            <a:off x="547200" y="3529095"/>
            <a:ext cx="9638486" cy="536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020673"/>
              </a:buClr>
              <a:buSzPts val="4400"/>
              <a:buFont typeface="Arial"/>
              <a:buNone/>
            </a:pPr>
            <a:r>
              <a:rPr b="0" lang="en-US" sz="4400">
                <a:latin typeface="Arial"/>
                <a:ea typeface="Arial"/>
                <a:cs typeface="Arial"/>
                <a:sym typeface="Arial"/>
              </a:rPr>
              <a:t>Lesson 1</a:t>
            </a:r>
            <a:endParaRPr b="0" sz="2000">
              <a:latin typeface="Arial"/>
              <a:ea typeface="Arial"/>
              <a:cs typeface="Arial"/>
              <a:sym typeface="Arial"/>
            </a:endParaRPr>
          </a:p>
        </p:txBody>
      </p:sp>
      <p:sp>
        <p:nvSpPr>
          <p:cNvPr id="1116" name="Google Shape;1116;p1"/>
          <p:cNvSpPr txBox="1"/>
          <p:nvPr>
            <p:ph idx="1" type="subTitle"/>
          </p:nvPr>
        </p:nvSpPr>
        <p:spPr>
          <a:xfrm>
            <a:off x="547200" y="4248000"/>
            <a:ext cx="6519600" cy="4248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rgbClr val="020673"/>
              </a:buClr>
              <a:buSzPts val="2400"/>
              <a:buNone/>
            </a:pPr>
            <a:r>
              <a:rPr i="1" lang="en-US"/>
              <a:t>CAN Protocol Basics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10"/>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20673"/>
              </a:buClr>
              <a:buSzPts val="3200"/>
              <a:buFont typeface="Meiryo"/>
              <a:buNone/>
            </a:pPr>
            <a:r>
              <a:rPr lang="en-US"/>
              <a:t>CAN introduction - Topic</a:t>
            </a:r>
            <a:endParaRPr/>
          </a:p>
        </p:txBody>
      </p:sp>
      <p:sp>
        <p:nvSpPr>
          <p:cNvPr id="1193" name="Google Shape;1193;p10"/>
          <p:cNvSpPr txBox="1"/>
          <p:nvPr>
            <p:ph idx="12" type="sldNum"/>
          </p:nvPr>
        </p:nvSpPr>
        <p:spPr>
          <a:xfrm>
            <a:off x="11572875" y="6385568"/>
            <a:ext cx="5139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Meiryo"/>
              <a:buNone/>
            </a:pPr>
            <a:fld id="{00000000-1234-1234-1234-123412341234}" type="slidenum">
              <a:rPr b="0" i="0" lang="en-US" sz="1200" u="none" cap="none" strike="noStrike">
                <a:solidFill>
                  <a:srgbClr val="888888"/>
                </a:solidFill>
                <a:latin typeface="Meiryo"/>
                <a:ea typeface="Meiryo"/>
                <a:cs typeface="Meiryo"/>
                <a:sym typeface="Meiryo"/>
              </a:rPr>
              <a:t>‹#›</a:t>
            </a:fld>
            <a:endParaRPr b="0" i="0" sz="1200" u="none" cap="none" strike="noStrike">
              <a:solidFill>
                <a:srgbClr val="888888"/>
              </a:solidFill>
              <a:latin typeface="Meiryo"/>
              <a:ea typeface="Meiryo"/>
              <a:cs typeface="Meiryo"/>
              <a:sym typeface="Meiryo"/>
            </a:endParaRPr>
          </a:p>
        </p:txBody>
      </p:sp>
      <p:pic>
        <p:nvPicPr>
          <p:cNvPr id="1194" name="Google Shape;1194;p10"/>
          <p:cNvPicPr preferRelativeResize="0"/>
          <p:nvPr/>
        </p:nvPicPr>
        <p:blipFill rotWithShape="1">
          <a:blip r:embed="rId3">
            <a:alphaModFix/>
          </a:blip>
          <a:srcRect b="0" l="0" r="0" t="0"/>
          <a:stretch/>
        </p:blipFill>
        <p:spPr>
          <a:xfrm>
            <a:off x="1266625" y="1442437"/>
            <a:ext cx="3777701" cy="2123475"/>
          </a:xfrm>
          <a:prstGeom prst="rect">
            <a:avLst/>
          </a:prstGeom>
          <a:noFill/>
          <a:ln>
            <a:noFill/>
          </a:ln>
        </p:spPr>
      </p:pic>
      <p:pic>
        <p:nvPicPr>
          <p:cNvPr id="1195" name="Google Shape;1195;p10"/>
          <p:cNvPicPr preferRelativeResize="0"/>
          <p:nvPr/>
        </p:nvPicPr>
        <p:blipFill rotWithShape="1">
          <a:blip r:embed="rId4">
            <a:alphaModFix/>
          </a:blip>
          <a:srcRect b="38003" l="0" r="4913" t="0"/>
          <a:stretch/>
        </p:blipFill>
        <p:spPr>
          <a:xfrm>
            <a:off x="1266624" y="4118013"/>
            <a:ext cx="3777699" cy="2285649"/>
          </a:xfrm>
          <a:prstGeom prst="rect">
            <a:avLst/>
          </a:prstGeom>
          <a:noFill/>
          <a:ln>
            <a:noFill/>
          </a:ln>
        </p:spPr>
      </p:pic>
      <p:pic>
        <p:nvPicPr>
          <p:cNvPr id="1196" name="Google Shape;1196;p10"/>
          <p:cNvPicPr preferRelativeResize="0"/>
          <p:nvPr/>
        </p:nvPicPr>
        <p:blipFill rotWithShape="1">
          <a:blip r:embed="rId5">
            <a:alphaModFix/>
          </a:blip>
          <a:srcRect b="0" l="0" r="0" t="0"/>
          <a:stretch/>
        </p:blipFill>
        <p:spPr>
          <a:xfrm>
            <a:off x="6949175" y="1442425"/>
            <a:ext cx="3775050" cy="2123475"/>
          </a:xfrm>
          <a:prstGeom prst="rect">
            <a:avLst/>
          </a:prstGeom>
          <a:noFill/>
          <a:ln>
            <a:noFill/>
          </a:ln>
        </p:spPr>
      </p:pic>
      <p:pic>
        <p:nvPicPr>
          <p:cNvPr id="1197" name="Google Shape;1197;p10"/>
          <p:cNvPicPr preferRelativeResize="0"/>
          <p:nvPr/>
        </p:nvPicPr>
        <p:blipFill rotWithShape="1">
          <a:blip r:embed="rId6">
            <a:alphaModFix/>
          </a:blip>
          <a:srcRect b="2339" l="0" r="0" t="1783"/>
          <a:stretch/>
        </p:blipFill>
        <p:spPr>
          <a:xfrm>
            <a:off x="6949175" y="4037975"/>
            <a:ext cx="3775050" cy="2366291"/>
          </a:xfrm>
          <a:prstGeom prst="rect">
            <a:avLst/>
          </a:prstGeom>
          <a:noFill/>
          <a:ln>
            <a:noFill/>
          </a:ln>
        </p:spPr>
      </p:pic>
      <p:sp>
        <p:nvSpPr>
          <p:cNvPr id="1198" name="Google Shape;1198;p10"/>
          <p:cNvSpPr txBox="1"/>
          <p:nvPr/>
        </p:nvSpPr>
        <p:spPr>
          <a:xfrm>
            <a:off x="870075" y="3642100"/>
            <a:ext cx="4863300" cy="461700"/>
          </a:xfrm>
          <a:prstGeom prst="rect">
            <a:avLst/>
          </a:prstGeom>
          <a:noFill/>
          <a:ln>
            <a:noFill/>
          </a:ln>
        </p:spPr>
        <p:txBody>
          <a:bodyPr anchorCtr="0" anchor="t" bIns="91425" lIns="91425" spcFirstLastPara="1" rIns="91425" wrap="square" tIns="91425">
            <a:spAutoFit/>
          </a:bodyPr>
          <a:lstStyle/>
          <a:p>
            <a:pPr indent="0" lvl="0" marL="228600" marR="0" rtl="0" algn="l">
              <a:lnSpc>
                <a:spcPct val="90000"/>
              </a:lnSpc>
              <a:spcBef>
                <a:spcPts val="0"/>
              </a:spcBef>
              <a:spcAft>
                <a:spcPts val="0"/>
              </a:spcAft>
              <a:buClr>
                <a:srgbClr val="160976"/>
              </a:buClr>
              <a:buSzPts val="2000"/>
              <a:buFont typeface="Times New Roman"/>
              <a:buNone/>
            </a:pPr>
            <a:r>
              <a:rPr b="0" i="0" lang="en-US" sz="2000" u="none" cap="none" strike="noStrike">
                <a:solidFill>
                  <a:srgbClr val="160976"/>
                </a:solidFill>
                <a:latin typeface="Times New Roman"/>
                <a:ea typeface="Times New Roman"/>
                <a:cs typeface="Times New Roman"/>
                <a:sym typeface="Times New Roman"/>
              </a:rPr>
              <a:t>Steer-by-Wire and Drive-by-Wire Systems</a:t>
            </a:r>
            <a:endParaRPr b="0" i="0" sz="2000" u="none" cap="none" strike="noStrike">
              <a:solidFill>
                <a:srgbClr val="020673"/>
              </a:solidFill>
              <a:latin typeface="Meiryo"/>
              <a:ea typeface="Meiryo"/>
              <a:cs typeface="Meiryo"/>
              <a:sym typeface="Meiryo"/>
            </a:endParaRPr>
          </a:p>
        </p:txBody>
      </p:sp>
      <p:sp>
        <p:nvSpPr>
          <p:cNvPr id="1199" name="Google Shape;1199;p10"/>
          <p:cNvSpPr txBox="1"/>
          <p:nvPr>
            <p:ph idx="1" type="body"/>
          </p:nvPr>
        </p:nvSpPr>
        <p:spPr>
          <a:xfrm>
            <a:off x="950400" y="913200"/>
            <a:ext cx="5519400" cy="11877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20673"/>
              </a:buClr>
              <a:buSzPts val="2800"/>
              <a:buFont typeface="Times New Roman"/>
              <a:buChar char="•"/>
            </a:pPr>
            <a:r>
              <a:rPr lang="en-US">
                <a:latin typeface="Times New Roman"/>
                <a:ea typeface="Times New Roman"/>
                <a:cs typeface="Times New Roman"/>
                <a:sym typeface="Times New Roman"/>
              </a:rPr>
              <a:t> </a:t>
            </a:r>
            <a:r>
              <a:rPr lang="en-US"/>
              <a:t>What is FLEXRAY application?</a:t>
            </a:r>
            <a:endParaRPr sz="2000">
              <a:solidFill>
                <a:srgbClr val="160976"/>
              </a:solidFill>
              <a:latin typeface="Times New Roman"/>
              <a:ea typeface="Times New Roman"/>
              <a:cs typeface="Times New Roman"/>
              <a:sym typeface="Times New Roman"/>
            </a:endParaRPr>
          </a:p>
        </p:txBody>
      </p:sp>
      <p:sp>
        <p:nvSpPr>
          <p:cNvPr id="1200" name="Google Shape;1200;p10"/>
          <p:cNvSpPr txBox="1"/>
          <p:nvPr/>
        </p:nvSpPr>
        <p:spPr>
          <a:xfrm>
            <a:off x="1505875" y="6300475"/>
            <a:ext cx="3312900" cy="461700"/>
          </a:xfrm>
          <a:prstGeom prst="rect">
            <a:avLst/>
          </a:prstGeom>
          <a:noFill/>
          <a:ln>
            <a:noFill/>
          </a:ln>
        </p:spPr>
        <p:txBody>
          <a:bodyPr anchorCtr="0" anchor="t" bIns="91425" lIns="91425" spcFirstLastPara="1" rIns="91425" wrap="square" tIns="91425">
            <a:spAutoFit/>
          </a:bodyPr>
          <a:lstStyle/>
          <a:p>
            <a:pPr indent="0" lvl="0" marL="228600" marR="0" rtl="0" algn="l">
              <a:lnSpc>
                <a:spcPct val="90000"/>
              </a:lnSpc>
              <a:spcBef>
                <a:spcPts val="0"/>
              </a:spcBef>
              <a:spcAft>
                <a:spcPts val="0"/>
              </a:spcAft>
              <a:buClr>
                <a:srgbClr val="160976"/>
              </a:buClr>
              <a:buSzPts val="2000"/>
              <a:buFont typeface="Times New Roman"/>
              <a:buNone/>
            </a:pPr>
            <a:r>
              <a:rPr b="0" i="0" lang="en-US" sz="2000" u="none" cap="none" strike="noStrike">
                <a:solidFill>
                  <a:srgbClr val="160976"/>
                </a:solidFill>
                <a:latin typeface="Times New Roman"/>
                <a:ea typeface="Times New Roman"/>
                <a:cs typeface="Times New Roman"/>
                <a:sym typeface="Times New Roman"/>
              </a:rPr>
              <a:t>Brake-by-Wire Technology</a:t>
            </a:r>
            <a:endParaRPr b="0" i="0" sz="2800" u="none" cap="none" strike="noStrike">
              <a:solidFill>
                <a:srgbClr val="020673"/>
              </a:solidFill>
              <a:latin typeface="Meiryo"/>
              <a:ea typeface="Meiryo"/>
              <a:cs typeface="Meiryo"/>
              <a:sym typeface="Meiryo"/>
            </a:endParaRPr>
          </a:p>
        </p:txBody>
      </p:sp>
      <p:sp>
        <p:nvSpPr>
          <p:cNvPr id="1201" name="Google Shape;1201;p10"/>
          <p:cNvSpPr txBox="1"/>
          <p:nvPr/>
        </p:nvSpPr>
        <p:spPr>
          <a:xfrm>
            <a:off x="7217050" y="3533425"/>
            <a:ext cx="2978100" cy="461700"/>
          </a:xfrm>
          <a:prstGeom prst="rect">
            <a:avLst/>
          </a:prstGeom>
          <a:noFill/>
          <a:ln>
            <a:noFill/>
          </a:ln>
        </p:spPr>
        <p:txBody>
          <a:bodyPr anchorCtr="0" anchor="t" bIns="91425" lIns="91425" spcFirstLastPara="1" rIns="91425" wrap="square" tIns="91425">
            <a:spAutoFit/>
          </a:bodyPr>
          <a:lstStyle/>
          <a:p>
            <a:pPr indent="0" lvl="0" marL="228600" marR="0" rtl="0" algn="l">
              <a:lnSpc>
                <a:spcPct val="90000"/>
              </a:lnSpc>
              <a:spcBef>
                <a:spcPts val="0"/>
              </a:spcBef>
              <a:spcAft>
                <a:spcPts val="0"/>
              </a:spcAft>
              <a:buClr>
                <a:srgbClr val="160976"/>
              </a:buClr>
              <a:buSzPts val="2000"/>
              <a:buFont typeface="Times New Roman"/>
              <a:buNone/>
            </a:pPr>
            <a:r>
              <a:rPr b="0" i="0" lang="en-US" sz="2000" u="none" cap="none" strike="noStrike">
                <a:solidFill>
                  <a:srgbClr val="160976"/>
                </a:solidFill>
                <a:latin typeface="Times New Roman"/>
                <a:ea typeface="Times New Roman"/>
                <a:cs typeface="Times New Roman"/>
                <a:sym typeface="Times New Roman"/>
              </a:rPr>
              <a:t>Adaptive Cruise Control</a:t>
            </a:r>
            <a:endParaRPr b="0" i="0" sz="2800" u="none" cap="none" strike="noStrike">
              <a:solidFill>
                <a:srgbClr val="020673"/>
              </a:solidFill>
              <a:latin typeface="Meiryo"/>
              <a:ea typeface="Meiryo"/>
              <a:cs typeface="Meiryo"/>
              <a:sym typeface="Meiryo"/>
            </a:endParaRPr>
          </a:p>
        </p:txBody>
      </p:sp>
      <p:sp>
        <p:nvSpPr>
          <p:cNvPr id="1202" name="Google Shape;1202;p10"/>
          <p:cNvSpPr txBox="1"/>
          <p:nvPr/>
        </p:nvSpPr>
        <p:spPr>
          <a:xfrm>
            <a:off x="7128075" y="6385575"/>
            <a:ext cx="3312900" cy="4617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160976"/>
              </a:buClr>
              <a:buSzPts val="2000"/>
              <a:buFont typeface="Times New Roman"/>
              <a:buNone/>
            </a:pPr>
            <a:r>
              <a:rPr b="0" i="0" lang="en-US" sz="2000" u="none" cap="none" strike="noStrike">
                <a:solidFill>
                  <a:srgbClr val="160976"/>
                </a:solidFill>
                <a:latin typeface="Times New Roman"/>
                <a:ea typeface="Times New Roman"/>
                <a:cs typeface="Times New Roman"/>
                <a:sym typeface="Times New Roman"/>
              </a:rPr>
              <a:t>Active Suspension Systems</a:t>
            </a:r>
            <a:endParaRPr b="0" i="0" sz="2000" u="none" cap="none" strike="noStrike">
              <a:solidFill>
                <a:srgbClr val="160976"/>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14"/>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20673"/>
              </a:buClr>
              <a:buSzPts val="3200"/>
              <a:buFont typeface="Meiryo"/>
              <a:buNone/>
            </a:pPr>
            <a:r>
              <a:rPr lang="en-US"/>
              <a:t>CAN introduction - Topic</a:t>
            </a:r>
            <a:endParaRPr/>
          </a:p>
        </p:txBody>
      </p:sp>
      <p:sp>
        <p:nvSpPr>
          <p:cNvPr id="1208" name="Google Shape;1208;p14"/>
          <p:cNvSpPr txBox="1"/>
          <p:nvPr>
            <p:ph idx="1" type="body"/>
          </p:nvPr>
        </p:nvSpPr>
        <p:spPr>
          <a:xfrm>
            <a:off x="950400" y="913200"/>
            <a:ext cx="10775700" cy="1827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160976"/>
              </a:buClr>
              <a:buSzPts val="2000"/>
              <a:buNone/>
            </a:pPr>
            <a:r>
              <a:rPr b="1" lang="en-US" sz="2000">
                <a:solidFill>
                  <a:srgbClr val="160976"/>
                </a:solidFill>
                <a:latin typeface="Times New Roman"/>
                <a:ea typeface="Times New Roman"/>
                <a:cs typeface="Times New Roman"/>
                <a:sym typeface="Times New Roman"/>
              </a:rPr>
              <a:t>Disadvantages of Flexray</a:t>
            </a:r>
            <a:r>
              <a:rPr lang="en-US" sz="2000">
                <a:solidFill>
                  <a:srgbClr val="160976"/>
                </a:solidFill>
                <a:latin typeface="Times New Roman"/>
                <a:ea typeface="Times New Roman"/>
                <a:cs typeface="Times New Roman"/>
                <a:sym typeface="Times New Roman"/>
              </a:rPr>
              <a:t>:</a:t>
            </a:r>
            <a:endParaRPr sz="2000">
              <a:solidFill>
                <a:srgbClr val="160976"/>
              </a:solidFill>
              <a:latin typeface="Times New Roman"/>
              <a:ea typeface="Times New Roman"/>
              <a:cs typeface="Times New Roman"/>
              <a:sym typeface="Times New Roman"/>
            </a:endParaRPr>
          </a:p>
          <a:p>
            <a:pPr indent="-355600" lvl="0" marL="457200" rtl="0" algn="l">
              <a:lnSpc>
                <a:spcPct val="100000"/>
              </a:lnSpc>
              <a:spcBef>
                <a:spcPts val="0"/>
              </a:spcBef>
              <a:spcAft>
                <a:spcPts val="0"/>
              </a:spcAft>
              <a:buClr>
                <a:srgbClr val="160976"/>
              </a:buClr>
              <a:buSzPts val="2000"/>
              <a:buFont typeface="Times New Roman"/>
              <a:buChar char="❖"/>
            </a:pPr>
            <a:r>
              <a:rPr lang="en-US" sz="2000">
                <a:solidFill>
                  <a:srgbClr val="160976"/>
                </a:solidFill>
                <a:latin typeface="Times New Roman"/>
                <a:ea typeface="Times New Roman"/>
                <a:cs typeface="Times New Roman"/>
                <a:sym typeface="Times New Roman"/>
              </a:rPr>
              <a:t>High cost: Implementation and development are complex, potentially leading to high costs.</a:t>
            </a:r>
            <a:endParaRPr sz="2000">
              <a:solidFill>
                <a:srgbClr val="160976"/>
              </a:solidFill>
              <a:latin typeface="Times New Roman"/>
              <a:ea typeface="Times New Roman"/>
              <a:cs typeface="Times New Roman"/>
              <a:sym typeface="Times New Roman"/>
            </a:endParaRPr>
          </a:p>
          <a:p>
            <a:pPr indent="-355600" lvl="0" marL="457200" rtl="0" algn="l">
              <a:lnSpc>
                <a:spcPct val="100000"/>
              </a:lnSpc>
              <a:spcBef>
                <a:spcPts val="0"/>
              </a:spcBef>
              <a:spcAft>
                <a:spcPts val="0"/>
              </a:spcAft>
              <a:buClr>
                <a:srgbClr val="160976"/>
              </a:buClr>
              <a:buSzPts val="2000"/>
              <a:buFont typeface="Times New Roman"/>
              <a:buChar char="❖"/>
            </a:pPr>
            <a:r>
              <a:rPr lang="en-US" sz="2000">
                <a:solidFill>
                  <a:srgbClr val="160976"/>
                </a:solidFill>
                <a:latin typeface="Times New Roman"/>
                <a:ea typeface="Times New Roman"/>
                <a:cs typeface="Times New Roman"/>
                <a:sym typeface="Times New Roman"/>
              </a:rPr>
              <a:t>Complexity: The FlexRay protocol requires in-depth knowledge and high technical expertise in the deployment and maintenance process.</a:t>
            </a:r>
            <a:endParaRPr sz="2000">
              <a:solidFill>
                <a:srgbClr val="160976"/>
              </a:solidFill>
              <a:latin typeface="Times New Roman"/>
              <a:ea typeface="Times New Roman"/>
              <a:cs typeface="Times New Roman"/>
              <a:sym typeface="Times New Roman"/>
            </a:endParaRPr>
          </a:p>
        </p:txBody>
      </p:sp>
      <p:sp>
        <p:nvSpPr>
          <p:cNvPr id="1209" name="Google Shape;1209;p14"/>
          <p:cNvSpPr txBox="1"/>
          <p:nvPr>
            <p:ph idx="12" type="sldNum"/>
          </p:nvPr>
        </p:nvSpPr>
        <p:spPr>
          <a:xfrm>
            <a:off x="11572875" y="6385568"/>
            <a:ext cx="5139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Meiryo"/>
              <a:buNone/>
            </a:pPr>
            <a:fld id="{00000000-1234-1234-1234-123412341234}" type="slidenum">
              <a:rPr b="0" i="0" lang="en-US" sz="1200" u="none" cap="none" strike="noStrike">
                <a:solidFill>
                  <a:srgbClr val="888888"/>
                </a:solidFill>
                <a:latin typeface="Meiryo"/>
                <a:ea typeface="Meiryo"/>
                <a:cs typeface="Meiryo"/>
                <a:sym typeface="Meiryo"/>
              </a:rPr>
              <a:t>‹#›</a:t>
            </a:fld>
            <a:endParaRPr b="0" i="0" sz="1200" u="none" cap="none" strike="noStrike">
              <a:solidFill>
                <a:srgbClr val="888888"/>
              </a:solidFill>
              <a:latin typeface="Meiryo"/>
              <a:ea typeface="Meiryo"/>
              <a:cs typeface="Meiryo"/>
              <a:sym typeface="Meiry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pic>
        <p:nvPicPr>
          <p:cNvPr id="1214" name="Google Shape;1214;p11"/>
          <p:cNvPicPr preferRelativeResize="0"/>
          <p:nvPr/>
        </p:nvPicPr>
        <p:blipFill rotWithShape="1">
          <a:blip r:embed="rId3">
            <a:alphaModFix/>
          </a:blip>
          <a:srcRect b="2680" l="0" r="0" t="2262"/>
          <a:stretch/>
        </p:blipFill>
        <p:spPr>
          <a:xfrm>
            <a:off x="5619570" y="858325"/>
            <a:ext cx="6191279" cy="5892350"/>
          </a:xfrm>
          <a:prstGeom prst="rect">
            <a:avLst/>
          </a:prstGeom>
          <a:noFill/>
          <a:ln>
            <a:noFill/>
          </a:ln>
        </p:spPr>
      </p:pic>
      <p:sp>
        <p:nvSpPr>
          <p:cNvPr id="1215" name="Google Shape;1215;p11"/>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20673"/>
              </a:buClr>
              <a:buSzPts val="3200"/>
              <a:buFont typeface="Meiryo"/>
              <a:buNone/>
            </a:pPr>
            <a:r>
              <a:rPr lang="en-US"/>
              <a:t>CAN introduction - Topic</a:t>
            </a:r>
            <a:endParaRPr/>
          </a:p>
        </p:txBody>
      </p:sp>
      <p:sp>
        <p:nvSpPr>
          <p:cNvPr id="1216" name="Google Shape;1216;p11"/>
          <p:cNvSpPr txBox="1"/>
          <p:nvPr>
            <p:ph idx="1" type="body"/>
          </p:nvPr>
        </p:nvSpPr>
        <p:spPr>
          <a:xfrm>
            <a:off x="950400" y="913200"/>
            <a:ext cx="5530500" cy="52128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20673"/>
              </a:buClr>
              <a:buSzPts val="2800"/>
              <a:buFont typeface="Times New Roman"/>
              <a:buChar char="•"/>
            </a:pPr>
            <a:r>
              <a:rPr lang="en-US">
                <a:latin typeface="Times New Roman"/>
                <a:ea typeface="Times New Roman"/>
                <a:cs typeface="Times New Roman"/>
                <a:sym typeface="Times New Roman"/>
              </a:rPr>
              <a:t> What is ETHERNET?</a:t>
            </a:r>
            <a:endParaRPr>
              <a:latin typeface="Times New Roman"/>
              <a:ea typeface="Times New Roman"/>
              <a:cs typeface="Times New Roman"/>
              <a:sym typeface="Times New Roman"/>
            </a:endParaRPr>
          </a:p>
          <a:p>
            <a:pPr indent="0" lvl="0" marL="0" rtl="0" algn="l">
              <a:lnSpc>
                <a:spcPct val="90000"/>
              </a:lnSpc>
              <a:spcBef>
                <a:spcPts val="0"/>
              </a:spcBef>
              <a:spcAft>
                <a:spcPts val="0"/>
              </a:spcAft>
              <a:buClr>
                <a:srgbClr val="020673"/>
              </a:buClr>
              <a:buSzPts val="2800"/>
              <a:buNone/>
            </a:pPr>
            <a:r>
              <a:rPr lang="en-US">
                <a:latin typeface="Times New Roman"/>
                <a:ea typeface="Times New Roman"/>
                <a:cs typeface="Times New Roman"/>
                <a:sym typeface="Times New Roman"/>
              </a:rPr>
              <a:t>The Future protocols of the automative</a:t>
            </a:r>
            <a:endParaRPr>
              <a:latin typeface="Times New Roman"/>
              <a:ea typeface="Times New Roman"/>
              <a:cs typeface="Times New Roman"/>
              <a:sym typeface="Times New Roman"/>
            </a:endParaRPr>
          </a:p>
          <a:p>
            <a:pPr indent="-355600" lvl="0" marL="457200" rtl="0" algn="l">
              <a:lnSpc>
                <a:spcPct val="100000"/>
              </a:lnSpc>
              <a:spcBef>
                <a:spcPts val="0"/>
              </a:spcBef>
              <a:spcAft>
                <a:spcPts val="0"/>
              </a:spcAft>
              <a:buClr>
                <a:srgbClr val="020673"/>
              </a:buClr>
              <a:buSzPts val="2000"/>
              <a:buFont typeface="Times New Roman"/>
              <a:buChar char="❖"/>
            </a:pPr>
            <a:r>
              <a:rPr lang="en-US" sz="2000">
                <a:highlight>
                  <a:srgbClr val="FFFFFF"/>
                </a:highlight>
                <a:latin typeface="Times New Roman"/>
                <a:ea typeface="Times New Roman"/>
                <a:cs typeface="Times New Roman"/>
                <a:sym typeface="Times New Roman"/>
              </a:rPr>
              <a:t>A need for increasingly advanced vehicle functionality</a:t>
            </a:r>
            <a:endParaRPr sz="2000">
              <a:highlight>
                <a:srgbClr val="FFFFFF"/>
              </a:highlight>
              <a:latin typeface="Times New Roman"/>
              <a:ea typeface="Times New Roman"/>
              <a:cs typeface="Times New Roman"/>
              <a:sym typeface="Times New Roman"/>
            </a:endParaRPr>
          </a:p>
          <a:p>
            <a:pPr indent="-355600" lvl="0" marL="457200" rtl="0" algn="l">
              <a:lnSpc>
                <a:spcPct val="100000"/>
              </a:lnSpc>
              <a:spcBef>
                <a:spcPts val="0"/>
              </a:spcBef>
              <a:spcAft>
                <a:spcPts val="0"/>
              </a:spcAft>
              <a:buClr>
                <a:srgbClr val="020673"/>
              </a:buClr>
              <a:buSzPts val="2000"/>
              <a:buFont typeface="Times New Roman"/>
              <a:buChar char="❖"/>
            </a:pPr>
            <a:r>
              <a:rPr lang="en-US" sz="2000">
                <a:highlight>
                  <a:srgbClr val="FFFFFF"/>
                </a:highlight>
                <a:latin typeface="Times New Roman"/>
                <a:ea typeface="Times New Roman"/>
                <a:cs typeface="Times New Roman"/>
                <a:sym typeface="Times New Roman"/>
              </a:rPr>
              <a:t>The rise of </a:t>
            </a:r>
            <a:r>
              <a:rPr lang="en-US" sz="2000">
                <a:solidFill>
                  <a:schemeClr val="hlink"/>
                </a:solidFill>
                <a:highlight>
                  <a:srgbClr val="FFFFFF"/>
                </a:highlight>
                <a:uFill>
                  <a:noFill/>
                </a:uFill>
                <a:latin typeface="Times New Roman"/>
                <a:ea typeface="Times New Roman"/>
                <a:cs typeface="Times New Roman"/>
                <a:sym typeface="Times New Roman"/>
                <a:hlinkClick r:id="rId4"/>
              </a:rPr>
              <a:t>cloud computing</a:t>
            </a:r>
            <a:endParaRPr sz="2000">
              <a:highlight>
                <a:srgbClr val="FFFFFF"/>
              </a:highlight>
              <a:latin typeface="Times New Roman"/>
              <a:ea typeface="Times New Roman"/>
              <a:cs typeface="Times New Roman"/>
              <a:sym typeface="Times New Roman"/>
            </a:endParaRPr>
          </a:p>
          <a:p>
            <a:pPr indent="-355600" lvl="0" marL="457200" rtl="0" algn="l">
              <a:lnSpc>
                <a:spcPct val="100000"/>
              </a:lnSpc>
              <a:spcBef>
                <a:spcPts val="0"/>
              </a:spcBef>
              <a:spcAft>
                <a:spcPts val="0"/>
              </a:spcAft>
              <a:buClr>
                <a:srgbClr val="020673"/>
              </a:buClr>
              <a:buSzPts val="2000"/>
              <a:buFont typeface="Times New Roman"/>
              <a:buChar char="❖"/>
            </a:pPr>
            <a:r>
              <a:rPr lang="en-US" sz="2000">
                <a:highlight>
                  <a:srgbClr val="FFFFFF"/>
                </a:highlight>
                <a:latin typeface="Times New Roman"/>
                <a:ea typeface="Times New Roman"/>
                <a:cs typeface="Times New Roman"/>
                <a:sym typeface="Times New Roman"/>
              </a:rPr>
              <a:t>Growth in </a:t>
            </a:r>
            <a:r>
              <a:rPr lang="en-US" sz="2000">
                <a:solidFill>
                  <a:schemeClr val="hlink"/>
                </a:solidFill>
                <a:highlight>
                  <a:srgbClr val="FFFFFF"/>
                </a:highlight>
                <a:uFill>
                  <a:noFill/>
                </a:uFill>
                <a:latin typeface="Times New Roman"/>
                <a:ea typeface="Times New Roman"/>
                <a:cs typeface="Times New Roman"/>
                <a:sym typeface="Times New Roman"/>
                <a:hlinkClick r:id="rId5"/>
              </a:rPr>
              <a:t>Internet of Things</a:t>
            </a:r>
            <a:r>
              <a:rPr lang="en-US" sz="2000">
                <a:highlight>
                  <a:srgbClr val="FFFFFF"/>
                </a:highlight>
                <a:latin typeface="Times New Roman"/>
                <a:ea typeface="Times New Roman"/>
                <a:cs typeface="Times New Roman"/>
                <a:sym typeface="Times New Roman"/>
              </a:rPr>
              <a:t> (IoT) and connected vehicles</a:t>
            </a:r>
            <a:endParaRPr sz="2000">
              <a:highlight>
                <a:srgbClr val="FFFFFF"/>
              </a:highlight>
              <a:latin typeface="Times New Roman"/>
              <a:ea typeface="Times New Roman"/>
              <a:cs typeface="Times New Roman"/>
              <a:sym typeface="Times New Roman"/>
            </a:endParaRPr>
          </a:p>
          <a:p>
            <a:pPr indent="-355600" lvl="0" marL="457200" rtl="0" algn="l">
              <a:lnSpc>
                <a:spcPct val="100000"/>
              </a:lnSpc>
              <a:spcBef>
                <a:spcPts val="0"/>
              </a:spcBef>
              <a:spcAft>
                <a:spcPts val="0"/>
              </a:spcAft>
              <a:buClr>
                <a:srgbClr val="020673"/>
              </a:buClr>
              <a:buSzPts val="2000"/>
              <a:buFont typeface="Times New Roman"/>
              <a:buChar char="❖"/>
            </a:pPr>
            <a:r>
              <a:rPr lang="en-US" sz="2000">
                <a:highlight>
                  <a:srgbClr val="FFFFFF"/>
                </a:highlight>
                <a:latin typeface="Times New Roman"/>
                <a:ea typeface="Times New Roman"/>
                <a:cs typeface="Times New Roman"/>
                <a:sym typeface="Times New Roman"/>
              </a:rPr>
              <a:t>The impact of </a:t>
            </a:r>
            <a:r>
              <a:rPr lang="en-US" sz="2000">
                <a:solidFill>
                  <a:schemeClr val="hlink"/>
                </a:solidFill>
                <a:highlight>
                  <a:srgbClr val="FFFFFF"/>
                </a:highlight>
                <a:uFill>
                  <a:noFill/>
                </a:uFill>
                <a:latin typeface="Times New Roman"/>
                <a:ea typeface="Times New Roman"/>
                <a:cs typeface="Times New Roman"/>
                <a:sym typeface="Times New Roman"/>
                <a:hlinkClick r:id="rId6"/>
              </a:rPr>
              <a:t>autonomous vehicles</a:t>
            </a:r>
            <a:endParaRPr sz="2000">
              <a:highlight>
                <a:srgbClr val="FFFFFF"/>
              </a:highlight>
              <a:latin typeface="Times New Roman"/>
              <a:ea typeface="Times New Roman"/>
              <a:cs typeface="Times New Roman"/>
              <a:sym typeface="Times New Roman"/>
            </a:endParaRPr>
          </a:p>
          <a:p>
            <a:pPr indent="-355600" lvl="0" marL="457200" rtl="0" algn="l">
              <a:lnSpc>
                <a:spcPct val="100000"/>
              </a:lnSpc>
              <a:spcBef>
                <a:spcPts val="0"/>
              </a:spcBef>
              <a:spcAft>
                <a:spcPts val="0"/>
              </a:spcAft>
              <a:buClr>
                <a:srgbClr val="020673"/>
              </a:buClr>
              <a:buSzPts val="2000"/>
              <a:buFont typeface="Times New Roman"/>
              <a:buChar char="❖"/>
            </a:pPr>
            <a:r>
              <a:rPr lang="en-US" sz="2000">
                <a:highlight>
                  <a:srgbClr val="FFFFFF"/>
                </a:highlight>
                <a:latin typeface="Times New Roman"/>
                <a:ea typeface="Times New Roman"/>
                <a:cs typeface="Times New Roman"/>
                <a:sym typeface="Times New Roman"/>
              </a:rPr>
              <a:t>The use of AI in data analysis</a:t>
            </a:r>
            <a:endParaRPr sz="2000">
              <a:latin typeface="Times New Roman"/>
              <a:ea typeface="Times New Roman"/>
              <a:cs typeface="Times New Roman"/>
              <a:sym typeface="Times New Roman"/>
            </a:endParaRPr>
          </a:p>
        </p:txBody>
      </p:sp>
      <p:sp>
        <p:nvSpPr>
          <p:cNvPr id="1217" name="Google Shape;1217;p11"/>
          <p:cNvSpPr txBox="1"/>
          <p:nvPr>
            <p:ph idx="12" type="sldNum"/>
          </p:nvPr>
        </p:nvSpPr>
        <p:spPr>
          <a:xfrm>
            <a:off x="11572875" y="6385568"/>
            <a:ext cx="5139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Meiryo"/>
              <a:buNone/>
            </a:pPr>
            <a:fld id="{00000000-1234-1234-1234-123412341234}" type="slidenum">
              <a:rPr b="0" i="0" lang="en-US" sz="1200" u="none" cap="none" strike="noStrike">
                <a:solidFill>
                  <a:srgbClr val="888888"/>
                </a:solidFill>
                <a:latin typeface="Meiryo"/>
                <a:ea typeface="Meiryo"/>
                <a:cs typeface="Meiryo"/>
                <a:sym typeface="Meiryo"/>
              </a:rPr>
              <a:t>‹#›</a:t>
            </a:fld>
            <a:endParaRPr b="0" i="0" sz="1200" u="none" cap="none" strike="noStrike">
              <a:solidFill>
                <a:srgbClr val="888888"/>
              </a:solidFill>
              <a:latin typeface="Meiryo"/>
              <a:ea typeface="Meiryo"/>
              <a:cs typeface="Meiryo"/>
              <a:sym typeface="Meiry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g2b3d6905692_0_36"/>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20673"/>
              </a:buClr>
              <a:buSzPts val="3200"/>
              <a:buFont typeface="Meiryo"/>
              <a:buNone/>
            </a:pPr>
            <a:r>
              <a:rPr lang="en-US"/>
              <a:t>CAN introduction - Topic</a:t>
            </a:r>
            <a:endParaRPr/>
          </a:p>
        </p:txBody>
      </p:sp>
      <p:sp>
        <p:nvSpPr>
          <p:cNvPr id="1223" name="Google Shape;1223;g2b3d6905692_0_36"/>
          <p:cNvSpPr txBox="1"/>
          <p:nvPr>
            <p:ph idx="1" type="body"/>
          </p:nvPr>
        </p:nvSpPr>
        <p:spPr>
          <a:xfrm>
            <a:off x="950400" y="913200"/>
            <a:ext cx="10775700" cy="5212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160976"/>
              </a:buClr>
              <a:buSzPts val="2000"/>
              <a:buNone/>
            </a:pPr>
            <a:r>
              <a:rPr b="1" lang="en-US" sz="2000">
                <a:solidFill>
                  <a:srgbClr val="160976"/>
                </a:solidFill>
                <a:latin typeface="Times New Roman"/>
                <a:ea typeface="Times New Roman"/>
                <a:cs typeface="Times New Roman"/>
                <a:sym typeface="Times New Roman"/>
              </a:rPr>
              <a:t>Disadvantages of Ethernet</a:t>
            </a:r>
            <a:r>
              <a:rPr lang="en-US" sz="2000">
                <a:solidFill>
                  <a:srgbClr val="160976"/>
                </a:solidFill>
                <a:latin typeface="Times New Roman"/>
                <a:ea typeface="Times New Roman"/>
                <a:cs typeface="Times New Roman"/>
                <a:sym typeface="Times New Roman"/>
              </a:rPr>
              <a:t>:</a:t>
            </a:r>
            <a:endParaRPr sz="2000">
              <a:solidFill>
                <a:srgbClr val="160976"/>
              </a:solidFill>
              <a:latin typeface="Times New Roman"/>
              <a:ea typeface="Times New Roman"/>
              <a:cs typeface="Times New Roman"/>
              <a:sym typeface="Times New Roman"/>
            </a:endParaRPr>
          </a:p>
          <a:p>
            <a:pPr indent="-355600" lvl="0" marL="457200" rtl="0" algn="l">
              <a:lnSpc>
                <a:spcPct val="100000"/>
              </a:lnSpc>
              <a:spcBef>
                <a:spcPts val="0"/>
              </a:spcBef>
              <a:spcAft>
                <a:spcPts val="0"/>
              </a:spcAft>
              <a:buClr>
                <a:srgbClr val="160976"/>
              </a:buClr>
              <a:buSzPts val="2000"/>
              <a:buFont typeface="Times New Roman"/>
              <a:buChar char="❖"/>
            </a:pPr>
            <a:r>
              <a:rPr lang="en-US" sz="2000">
                <a:solidFill>
                  <a:srgbClr val="160976"/>
                </a:solidFill>
                <a:latin typeface="Times New Roman"/>
                <a:ea typeface="Times New Roman"/>
                <a:cs typeface="Times New Roman"/>
                <a:sym typeface="Times New Roman"/>
              </a:rPr>
              <a:t>Reliability: Factors such as vibration, temperature variations, and noise can affect the stability of an Ethernet network.</a:t>
            </a:r>
            <a:endParaRPr sz="2000">
              <a:solidFill>
                <a:srgbClr val="160976"/>
              </a:solidFill>
              <a:latin typeface="Times New Roman"/>
              <a:ea typeface="Times New Roman"/>
              <a:cs typeface="Times New Roman"/>
              <a:sym typeface="Times New Roman"/>
            </a:endParaRPr>
          </a:p>
          <a:p>
            <a:pPr indent="-355600" lvl="0" marL="457200" rtl="0" algn="l">
              <a:lnSpc>
                <a:spcPct val="100000"/>
              </a:lnSpc>
              <a:spcBef>
                <a:spcPts val="0"/>
              </a:spcBef>
              <a:spcAft>
                <a:spcPts val="0"/>
              </a:spcAft>
              <a:buClr>
                <a:srgbClr val="160976"/>
              </a:buClr>
              <a:buSzPts val="2000"/>
              <a:buFont typeface="Times New Roman"/>
              <a:buChar char="❖"/>
            </a:pPr>
            <a:r>
              <a:rPr lang="en-US" sz="2000">
                <a:solidFill>
                  <a:srgbClr val="160976"/>
                </a:solidFill>
                <a:latin typeface="Times New Roman"/>
                <a:ea typeface="Times New Roman"/>
                <a:cs typeface="Times New Roman"/>
                <a:sym typeface="Times New Roman"/>
              </a:rPr>
              <a:t>Inflexible design: Ethernet networks were not originally designed to meet the requirements of high stability and accuracy with short response times.</a:t>
            </a:r>
            <a:endParaRPr sz="2000">
              <a:solidFill>
                <a:srgbClr val="160976"/>
              </a:solidFill>
              <a:latin typeface="Times New Roman"/>
              <a:ea typeface="Times New Roman"/>
              <a:cs typeface="Times New Roman"/>
              <a:sym typeface="Times New Roman"/>
            </a:endParaRPr>
          </a:p>
        </p:txBody>
      </p:sp>
      <p:sp>
        <p:nvSpPr>
          <p:cNvPr id="1224" name="Google Shape;1224;g2b3d6905692_0_36"/>
          <p:cNvSpPr txBox="1"/>
          <p:nvPr>
            <p:ph idx="12" type="sldNum"/>
          </p:nvPr>
        </p:nvSpPr>
        <p:spPr>
          <a:xfrm>
            <a:off x="11572875" y="6385568"/>
            <a:ext cx="5139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Meiryo"/>
              <a:buNone/>
            </a:pPr>
            <a:fld id="{00000000-1234-1234-1234-123412341234}" type="slidenum">
              <a:rPr b="0" i="0" lang="en-US" sz="1200" u="none" cap="none" strike="noStrike">
                <a:solidFill>
                  <a:srgbClr val="888888"/>
                </a:solidFill>
                <a:latin typeface="Meiryo"/>
                <a:ea typeface="Meiryo"/>
                <a:cs typeface="Meiryo"/>
                <a:sym typeface="Meiryo"/>
              </a:rPr>
              <a:t>‹#›</a:t>
            </a:fld>
            <a:endParaRPr b="0" i="0" sz="1200" u="none" cap="none" strike="noStrike">
              <a:solidFill>
                <a:srgbClr val="888888"/>
              </a:solidFill>
              <a:latin typeface="Meiryo"/>
              <a:ea typeface="Meiryo"/>
              <a:cs typeface="Meiryo"/>
              <a:sym typeface="Meiry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g2b3d6905692_0_43"/>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20673"/>
              </a:buClr>
              <a:buSzPts val="3200"/>
              <a:buFont typeface="Meiryo"/>
              <a:buNone/>
            </a:pPr>
            <a:r>
              <a:rPr lang="en-US"/>
              <a:t>CAN introduction - Topic</a:t>
            </a:r>
            <a:endParaRPr/>
          </a:p>
        </p:txBody>
      </p:sp>
      <p:sp>
        <p:nvSpPr>
          <p:cNvPr id="1230" name="Google Shape;1230;g2b3d6905692_0_43"/>
          <p:cNvSpPr txBox="1"/>
          <p:nvPr>
            <p:ph idx="1" type="body"/>
          </p:nvPr>
        </p:nvSpPr>
        <p:spPr>
          <a:xfrm>
            <a:off x="950400" y="1065600"/>
            <a:ext cx="10461600" cy="52128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20673"/>
              </a:buClr>
              <a:buSzPts val="2800"/>
              <a:buChar char="•"/>
            </a:pPr>
            <a:r>
              <a:rPr lang="en-US"/>
              <a:t> Why CAN? What is it's application?</a:t>
            </a:r>
            <a:endParaRPr/>
          </a:p>
          <a:p>
            <a:pPr indent="-228600" lvl="0" marL="228600" rtl="0" algn="l">
              <a:lnSpc>
                <a:spcPct val="90000"/>
              </a:lnSpc>
              <a:spcBef>
                <a:spcPts val="1000"/>
              </a:spcBef>
              <a:spcAft>
                <a:spcPts val="0"/>
              </a:spcAft>
              <a:buClr>
                <a:srgbClr val="020673"/>
              </a:buClr>
              <a:buSzPts val="2800"/>
              <a:buChar char="•"/>
            </a:pPr>
            <a:r>
              <a:rPr lang="en-US"/>
              <a:t> What is it's benefits compare to other protocol used in Automotive? (Flexray,MOST, Ethernet,…)</a:t>
            </a:r>
            <a:endParaRPr/>
          </a:p>
          <a:p>
            <a:pPr indent="0" lvl="0" marL="0" rtl="0" algn="l">
              <a:lnSpc>
                <a:spcPct val="90000"/>
              </a:lnSpc>
              <a:spcBef>
                <a:spcPts val="1000"/>
              </a:spcBef>
              <a:spcAft>
                <a:spcPts val="0"/>
              </a:spcAft>
              <a:buClr>
                <a:srgbClr val="020673"/>
              </a:buClr>
              <a:buSzPts val="2800"/>
              <a:buNone/>
            </a:pPr>
            <a:r>
              <a:rPr lang="en-US"/>
              <a:t>	※Hint: check in term of Physical bus type, Speed, Data length, Transmission type, Fault tolerance, Cost/Price,…</a:t>
            </a:r>
            <a:endParaRPr/>
          </a:p>
        </p:txBody>
      </p:sp>
      <p:sp>
        <p:nvSpPr>
          <p:cNvPr id="1231" name="Google Shape;1231;g2b3d6905692_0_43"/>
          <p:cNvSpPr txBox="1"/>
          <p:nvPr>
            <p:ph idx="12" type="sldNum"/>
          </p:nvPr>
        </p:nvSpPr>
        <p:spPr>
          <a:xfrm>
            <a:off x="11572875" y="6385568"/>
            <a:ext cx="5139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Meiryo"/>
              <a:buNone/>
            </a:pPr>
            <a:fld id="{00000000-1234-1234-1234-123412341234}" type="slidenum">
              <a:rPr b="0" i="0" lang="en-US" sz="1200" u="none" cap="none" strike="noStrike">
                <a:solidFill>
                  <a:srgbClr val="888888"/>
                </a:solidFill>
                <a:latin typeface="Meiryo"/>
                <a:ea typeface="Meiryo"/>
                <a:cs typeface="Meiryo"/>
                <a:sym typeface="Meiryo"/>
              </a:rPr>
              <a:t>‹#›</a:t>
            </a:fld>
            <a:endParaRPr b="0" i="0" sz="1200" u="none" cap="none" strike="noStrike">
              <a:solidFill>
                <a:srgbClr val="888888"/>
              </a:solidFill>
              <a:latin typeface="Meiryo"/>
              <a:ea typeface="Meiryo"/>
              <a:cs typeface="Meiryo"/>
              <a:sym typeface="Meiry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12"/>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20673"/>
              </a:buClr>
              <a:buSzPts val="3200"/>
              <a:buFont typeface="Meiryo"/>
              <a:buNone/>
            </a:pPr>
            <a:r>
              <a:rPr lang="en-US"/>
              <a:t>CAN introduction - Topic</a:t>
            </a:r>
            <a:endParaRPr/>
          </a:p>
        </p:txBody>
      </p:sp>
      <p:sp>
        <p:nvSpPr>
          <p:cNvPr id="1238" name="Google Shape;1238;p12"/>
          <p:cNvSpPr txBox="1"/>
          <p:nvPr>
            <p:ph idx="12" type="sldNum"/>
          </p:nvPr>
        </p:nvSpPr>
        <p:spPr>
          <a:xfrm>
            <a:off x="11572875" y="6385568"/>
            <a:ext cx="513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88888"/>
              </a:buClr>
              <a:buSzPts val="1200"/>
              <a:buFont typeface="Meiryo"/>
              <a:buNone/>
            </a:pPr>
            <a:fld id="{00000000-1234-1234-1234-123412341234}" type="slidenum">
              <a:rPr lang="en-US"/>
              <a:t>‹#›</a:t>
            </a:fld>
            <a:endParaRPr/>
          </a:p>
        </p:txBody>
      </p:sp>
      <p:graphicFrame>
        <p:nvGraphicFramePr>
          <p:cNvPr id="1239" name="Google Shape;1239;p12"/>
          <p:cNvGraphicFramePr/>
          <p:nvPr/>
        </p:nvGraphicFramePr>
        <p:xfrm>
          <a:off x="557850" y="962525"/>
          <a:ext cx="3000000" cy="3000000"/>
        </p:xfrm>
        <a:graphic>
          <a:graphicData uri="http://schemas.openxmlformats.org/drawingml/2006/table">
            <a:tbl>
              <a:tblPr>
                <a:noFill/>
                <a:tableStyleId>{B3BF9056-3EED-4B22-AC3E-50E691FBA0D9}</a:tableStyleId>
              </a:tblPr>
              <a:tblGrid>
                <a:gridCol w="1811125"/>
                <a:gridCol w="2435300"/>
                <a:gridCol w="2495375"/>
                <a:gridCol w="2168900"/>
                <a:gridCol w="2237075"/>
              </a:tblGrid>
              <a:tr h="371300">
                <a:tc>
                  <a:txBody>
                    <a:bodyPr/>
                    <a:lstStyle/>
                    <a:p>
                      <a:pPr indent="0" lvl="0" marL="0" marR="0" rtl="0" algn="l">
                        <a:lnSpc>
                          <a:spcPct val="100000"/>
                        </a:lnSpc>
                        <a:spcBef>
                          <a:spcPts val="0"/>
                        </a:spcBef>
                        <a:spcAft>
                          <a:spcPts val="0"/>
                        </a:spcAft>
                        <a:buClr>
                          <a:schemeClr val="dk1"/>
                        </a:buClr>
                        <a:buSzPts val="1600"/>
                        <a:buFont typeface="Meiryo"/>
                        <a:buNone/>
                      </a:pPr>
                      <a:r>
                        <a:t/>
                      </a:r>
                      <a:endParaRPr sz="1600" u="none" cap="none" strike="noStrike">
                        <a:solidFill>
                          <a:srgbClr val="020673"/>
                        </a:solidFill>
                        <a:latin typeface="Meiryo"/>
                        <a:ea typeface="Meiryo"/>
                        <a:cs typeface="Meiryo"/>
                        <a:sym typeface="Meiry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20673"/>
                        </a:buClr>
                        <a:buSzPts val="1600"/>
                        <a:buFont typeface="Meiryo"/>
                        <a:buNone/>
                      </a:pPr>
                      <a:r>
                        <a:rPr lang="en-US" sz="1600" u="none" cap="none" strike="noStrike">
                          <a:solidFill>
                            <a:srgbClr val="020673"/>
                          </a:solidFill>
                          <a:latin typeface="Meiryo"/>
                          <a:ea typeface="Meiryo"/>
                          <a:cs typeface="Meiryo"/>
                          <a:sym typeface="Meiryo"/>
                        </a:rPr>
                        <a:t>CAN</a:t>
                      </a:r>
                      <a:endParaRPr sz="1600" u="none" cap="none" strike="noStrike">
                        <a:solidFill>
                          <a:srgbClr val="020673"/>
                        </a:solidFill>
                        <a:latin typeface="Meiryo"/>
                        <a:ea typeface="Meiryo"/>
                        <a:cs typeface="Meiryo"/>
                        <a:sym typeface="Meiry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20673"/>
                        </a:buClr>
                        <a:buSzPts val="1600"/>
                        <a:buFont typeface="Meiryo"/>
                        <a:buNone/>
                      </a:pPr>
                      <a:r>
                        <a:rPr lang="en-US" sz="1600" u="none" cap="none" strike="noStrike">
                          <a:solidFill>
                            <a:srgbClr val="020673"/>
                          </a:solidFill>
                          <a:latin typeface="Meiryo"/>
                          <a:ea typeface="Meiryo"/>
                          <a:cs typeface="Meiryo"/>
                          <a:sym typeface="Meiryo"/>
                        </a:rPr>
                        <a:t>FLEXRAY</a:t>
                      </a:r>
                      <a:endParaRPr sz="1600" u="none" cap="none" strike="noStrike">
                        <a:solidFill>
                          <a:srgbClr val="020673"/>
                        </a:solidFill>
                        <a:latin typeface="Meiryo"/>
                        <a:ea typeface="Meiryo"/>
                        <a:cs typeface="Meiryo"/>
                        <a:sym typeface="Meiry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20673"/>
                        </a:buClr>
                        <a:buSzPts val="1600"/>
                        <a:buFont typeface="Meiryo"/>
                        <a:buNone/>
                      </a:pPr>
                      <a:r>
                        <a:rPr lang="en-US" sz="1600" u="none" cap="none" strike="noStrike">
                          <a:solidFill>
                            <a:srgbClr val="020673"/>
                          </a:solidFill>
                          <a:latin typeface="Meiryo"/>
                          <a:ea typeface="Meiryo"/>
                          <a:cs typeface="Meiryo"/>
                          <a:sym typeface="Meiryo"/>
                        </a:rPr>
                        <a:t>MOST</a:t>
                      </a:r>
                      <a:endParaRPr sz="1600" u="none" cap="none" strike="noStrike">
                        <a:solidFill>
                          <a:srgbClr val="020673"/>
                        </a:solidFill>
                        <a:latin typeface="Meiryo"/>
                        <a:ea typeface="Meiryo"/>
                        <a:cs typeface="Meiryo"/>
                        <a:sym typeface="Meiry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20673"/>
                        </a:buClr>
                        <a:buSzPts val="1600"/>
                        <a:buFont typeface="Meiryo"/>
                        <a:buNone/>
                      </a:pPr>
                      <a:r>
                        <a:rPr lang="en-US" sz="1600" u="none" cap="none" strike="noStrike">
                          <a:solidFill>
                            <a:srgbClr val="020673"/>
                          </a:solidFill>
                          <a:latin typeface="Meiryo"/>
                          <a:ea typeface="Meiryo"/>
                          <a:cs typeface="Meiryo"/>
                          <a:sym typeface="Meiryo"/>
                        </a:rPr>
                        <a:t>ETHERNET</a:t>
                      </a:r>
                      <a:endParaRPr sz="1600" u="none" cap="none" strike="noStrike">
                        <a:solidFill>
                          <a:srgbClr val="020673"/>
                        </a:solidFill>
                        <a:latin typeface="Meiryo"/>
                        <a:ea typeface="Meiryo"/>
                        <a:cs typeface="Meiryo"/>
                        <a:sym typeface="Meiry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1300">
                <a:tc>
                  <a:txBody>
                    <a:bodyPr/>
                    <a:lstStyle/>
                    <a:p>
                      <a:pPr indent="0" lvl="0" marL="0" marR="0" rtl="0" algn="l">
                        <a:lnSpc>
                          <a:spcPct val="100000"/>
                        </a:lnSpc>
                        <a:spcBef>
                          <a:spcPts val="0"/>
                        </a:spcBef>
                        <a:spcAft>
                          <a:spcPts val="0"/>
                        </a:spcAft>
                        <a:buClr>
                          <a:srgbClr val="020673"/>
                        </a:buClr>
                        <a:buSzPts val="1600"/>
                        <a:buFont typeface="Meiryo"/>
                        <a:buNone/>
                      </a:pPr>
                      <a:r>
                        <a:rPr lang="en-US" sz="1600" u="none" cap="none" strike="noStrike">
                          <a:solidFill>
                            <a:srgbClr val="020673"/>
                          </a:solidFill>
                          <a:latin typeface="Meiryo"/>
                          <a:ea typeface="Meiryo"/>
                          <a:cs typeface="Meiryo"/>
                          <a:sym typeface="Meiryo"/>
                        </a:rPr>
                        <a:t>Physical bus type</a:t>
                      </a:r>
                      <a:endParaRPr sz="1600" u="none" cap="none" strike="noStrike">
                        <a:solidFill>
                          <a:srgbClr val="020673"/>
                        </a:solidFill>
                        <a:latin typeface="Meiryo"/>
                        <a:ea typeface="Meiryo"/>
                        <a:cs typeface="Meiryo"/>
                        <a:sym typeface="Meiry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20673"/>
                        </a:buClr>
                        <a:buSzPts val="1600"/>
                        <a:buFont typeface="Meiryo"/>
                        <a:buNone/>
                      </a:pPr>
                      <a:r>
                        <a:rPr lang="en-US" sz="1600" u="none" cap="none" strike="noStrike">
                          <a:solidFill>
                            <a:srgbClr val="020673"/>
                          </a:solidFill>
                          <a:latin typeface="Meiryo"/>
                          <a:ea typeface="Meiryo"/>
                          <a:cs typeface="Meiryo"/>
                          <a:sym typeface="Meiryo"/>
                        </a:rPr>
                        <a:t>twisted pair</a:t>
                      </a:r>
                      <a:endParaRPr sz="1600" u="none" cap="none" strike="noStrike">
                        <a:solidFill>
                          <a:srgbClr val="020673"/>
                        </a:solidFill>
                        <a:latin typeface="Meiryo"/>
                        <a:ea typeface="Meiryo"/>
                        <a:cs typeface="Meiryo"/>
                        <a:sym typeface="Meiry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20673"/>
                        </a:buClr>
                        <a:buSzPts val="1600"/>
                        <a:buFont typeface="Meiryo"/>
                        <a:buNone/>
                      </a:pPr>
                      <a:r>
                        <a:rPr lang="en-US" sz="1600" u="none" cap="none" strike="noStrike">
                          <a:solidFill>
                            <a:srgbClr val="020673"/>
                          </a:solidFill>
                          <a:latin typeface="Meiryo"/>
                          <a:ea typeface="Meiryo"/>
                          <a:cs typeface="Meiryo"/>
                          <a:sym typeface="Meiryo"/>
                        </a:rPr>
                        <a:t>twisted pair</a:t>
                      </a:r>
                      <a:endParaRPr sz="1600" u="none" cap="none" strike="noStrike">
                        <a:solidFill>
                          <a:srgbClr val="020673"/>
                        </a:solidFill>
                        <a:latin typeface="Meiryo"/>
                        <a:ea typeface="Meiryo"/>
                        <a:cs typeface="Meiryo"/>
                        <a:sym typeface="Meiryo"/>
                      </a:endParaRPr>
                    </a:p>
                  </a:txBody>
                  <a:tcPr marT="91425" marB="91425" marR="0"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20673"/>
                        </a:buClr>
                        <a:buSzPts val="1600"/>
                        <a:buFont typeface="Meiryo"/>
                        <a:buNone/>
                      </a:pPr>
                      <a:r>
                        <a:rPr lang="en-US" sz="1600" u="none" cap="none" strike="noStrike">
                          <a:solidFill>
                            <a:srgbClr val="020673"/>
                          </a:solidFill>
                          <a:latin typeface="Meiryo"/>
                          <a:ea typeface="Meiryo"/>
                          <a:cs typeface="Meiryo"/>
                          <a:sym typeface="Meiryo"/>
                        </a:rPr>
                        <a:t>twisted pair or fiber optic</a:t>
                      </a:r>
                      <a:endParaRPr sz="1600" u="none" cap="none" strike="noStrike">
                        <a:solidFill>
                          <a:srgbClr val="020673"/>
                        </a:solidFill>
                        <a:latin typeface="Meiryo"/>
                        <a:ea typeface="Meiryo"/>
                        <a:cs typeface="Meiryo"/>
                        <a:sym typeface="Meiry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20673"/>
                        </a:buClr>
                        <a:buSzPts val="1600"/>
                        <a:buFont typeface="Meiryo"/>
                        <a:buNone/>
                      </a:pPr>
                      <a:r>
                        <a:rPr lang="en-US" sz="1600" u="none" cap="none" strike="noStrike">
                          <a:solidFill>
                            <a:srgbClr val="020673"/>
                          </a:solidFill>
                          <a:latin typeface="Meiryo"/>
                          <a:ea typeface="Meiryo"/>
                          <a:cs typeface="Meiryo"/>
                          <a:sym typeface="Meiryo"/>
                        </a:rPr>
                        <a:t>twisted pair(8dây)/fiber optic</a:t>
                      </a:r>
                      <a:endParaRPr sz="1600" u="none" cap="none" strike="noStrike">
                        <a:solidFill>
                          <a:srgbClr val="020673"/>
                        </a:solidFill>
                        <a:latin typeface="Meiryo"/>
                        <a:ea typeface="Meiryo"/>
                        <a:cs typeface="Meiryo"/>
                        <a:sym typeface="Meiry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1300">
                <a:tc>
                  <a:txBody>
                    <a:bodyPr/>
                    <a:lstStyle/>
                    <a:p>
                      <a:pPr indent="0" lvl="0" marL="0" marR="0" rtl="0" algn="l">
                        <a:lnSpc>
                          <a:spcPct val="100000"/>
                        </a:lnSpc>
                        <a:spcBef>
                          <a:spcPts val="0"/>
                        </a:spcBef>
                        <a:spcAft>
                          <a:spcPts val="0"/>
                        </a:spcAft>
                        <a:buClr>
                          <a:srgbClr val="020673"/>
                        </a:buClr>
                        <a:buSzPts val="1600"/>
                        <a:buFont typeface="Meiryo"/>
                        <a:buNone/>
                      </a:pPr>
                      <a:r>
                        <a:rPr lang="en-US" sz="1600" u="none" cap="none" strike="noStrike">
                          <a:solidFill>
                            <a:srgbClr val="020673"/>
                          </a:solidFill>
                          <a:latin typeface="Meiryo"/>
                          <a:ea typeface="Meiryo"/>
                          <a:cs typeface="Meiryo"/>
                          <a:sym typeface="Meiryo"/>
                        </a:rPr>
                        <a:t>Speed(Data rate)</a:t>
                      </a:r>
                      <a:endParaRPr sz="1600" u="none" cap="none" strike="noStrike">
                        <a:solidFill>
                          <a:srgbClr val="020673"/>
                        </a:solidFill>
                        <a:latin typeface="Meiryo"/>
                        <a:ea typeface="Meiryo"/>
                        <a:cs typeface="Meiryo"/>
                        <a:sym typeface="Meiry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20673"/>
                        </a:buClr>
                        <a:buSzPts val="1600"/>
                        <a:buFont typeface="Meiryo"/>
                        <a:buNone/>
                      </a:pPr>
                      <a:r>
                        <a:rPr lang="en-US" sz="1600" u="none" cap="none" strike="noStrike">
                          <a:solidFill>
                            <a:srgbClr val="020673"/>
                          </a:solidFill>
                          <a:latin typeface="Meiryo"/>
                          <a:ea typeface="Meiryo"/>
                          <a:cs typeface="Meiryo"/>
                          <a:sym typeface="Meiryo"/>
                        </a:rPr>
                        <a:t>1 Mbps</a:t>
                      </a:r>
                      <a:endParaRPr sz="1600" u="none" cap="none" strike="noStrike">
                        <a:solidFill>
                          <a:srgbClr val="020673"/>
                        </a:solidFill>
                        <a:latin typeface="Meiryo"/>
                        <a:ea typeface="Meiryo"/>
                        <a:cs typeface="Meiryo"/>
                        <a:sym typeface="Meiry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20673"/>
                        </a:buClr>
                        <a:buSzPts val="1600"/>
                        <a:buFont typeface="Meiryo"/>
                        <a:buNone/>
                      </a:pPr>
                      <a:r>
                        <a:rPr lang="en-US" sz="1600" u="none" cap="none" strike="noStrike">
                          <a:solidFill>
                            <a:srgbClr val="020673"/>
                          </a:solidFill>
                          <a:latin typeface="Meiryo"/>
                          <a:ea typeface="Meiryo"/>
                          <a:cs typeface="Meiryo"/>
                          <a:sym typeface="Meiryo"/>
                        </a:rPr>
                        <a:t>10 Mbps</a:t>
                      </a:r>
                      <a:endParaRPr sz="1600" u="none" cap="none" strike="noStrike">
                        <a:solidFill>
                          <a:srgbClr val="020673"/>
                        </a:solidFill>
                        <a:latin typeface="Meiryo"/>
                        <a:ea typeface="Meiryo"/>
                        <a:cs typeface="Meiryo"/>
                        <a:sym typeface="Meiryo"/>
                      </a:endParaRPr>
                    </a:p>
                  </a:txBody>
                  <a:tcPr marT="91425" marB="91425" marR="0"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20673"/>
                        </a:buClr>
                        <a:buSzPts val="1600"/>
                        <a:buFont typeface="Meiryo"/>
                        <a:buNone/>
                      </a:pPr>
                      <a:r>
                        <a:rPr lang="en-US" sz="1600" u="none" cap="none" strike="noStrike">
                          <a:solidFill>
                            <a:srgbClr val="020673"/>
                          </a:solidFill>
                          <a:latin typeface="Meiryo"/>
                          <a:ea typeface="Meiryo"/>
                          <a:cs typeface="Meiryo"/>
                          <a:sym typeface="Meiryo"/>
                        </a:rPr>
                        <a:t>150 Mbps(tổng các cổng/1vòng)</a:t>
                      </a:r>
                      <a:endParaRPr sz="1600" u="none" cap="none" strike="noStrike">
                        <a:solidFill>
                          <a:srgbClr val="020673"/>
                        </a:solidFill>
                        <a:latin typeface="Meiryo"/>
                        <a:ea typeface="Meiryo"/>
                        <a:cs typeface="Meiryo"/>
                        <a:sym typeface="Meiry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en-US" sz="1600" u="none" cap="none" strike="noStrike">
                          <a:solidFill>
                            <a:srgbClr val="020673"/>
                          </a:solidFill>
                          <a:latin typeface="Meiryo"/>
                          <a:ea typeface="Meiryo"/>
                          <a:cs typeface="Meiryo"/>
                          <a:sym typeface="Meiryo"/>
                        </a:rPr>
                        <a:t>10GB/s(có dây)(1 cổng)</a:t>
                      </a:r>
                      <a:endParaRPr sz="1600" u="none" cap="none" strike="noStrike">
                        <a:solidFill>
                          <a:srgbClr val="020673"/>
                        </a:solidFill>
                        <a:latin typeface="Meiryo"/>
                        <a:ea typeface="Meiryo"/>
                        <a:cs typeface="Meiryo"/>
                        <a:sym typeface="Meiry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1300">
                <a:tc>
                  <a:txBody>
                    <a:bodyPr/>
                    <a:lstStyle/>
                    <a:p>
                      <a:pPr indent="0" lvl="0" marL="0" marR="0" rtl="0" algn="l">
                        <a:lnSpc>
                          <a:spcPct val="100000"/>
                        </a:lnSpc>
                        <a:spcBef>
                          <a:spcPts val="0"/>
                        </a:spcBef>
                        <a:spcAft>
                          <a:spcPts val="0"/>
                        </a:spcAft>
                        <a:buClr>
                          <a:srgbClr val="020673"/>
                        </a:buClr>
                        <a:buSzPts val="1600"/>
                        <a:buFont typeface="Meiryo"/>
                        <a:buNone/>
                      </a:pPr>
                      <a:r>
                        <a:rPr lang="en-US" sz="1600" u="none" cap="none" strike="noStrike">
                          <a:solidFill>
                            <a:srgbClr val="020673"/>
                          </a:solidFill>
                          <a:latin typeface="Meiryo"/>
                          <a:ea typeface="Meiryo"/>
                          <a:cs typeface="Meiryo"/>
                          <a:sym typeface="Meiryo"/>
                        </a:rPr>
                        <a:t>Data Length</a:t>
                      </a:r>
                      <a:endParaRPr sz="1600" u="none" cap="none" strike="noStrike">
                        <a:solidFill>
                          <a:srgbClr val="020673"/>
                        </a:solidFill>
                        <a:latin typeface="Meiryo"/>
                        <a:ea typeface="Meiryo"/>
                        <a:cs typeface="Meiryo"/>
                        <a:sym typeface="Meiry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20673"/>
                        </a:buClr>
                        <a:buSzPts val="1600"/>
                        <a:buFont typeface="Meiryo"/>
                        <a:buNone/>
                      </a:pPr>
                      <a:r>
                        <a:rPr lang="en-US" sz="1600" u="none" cap="none" strike="noStrike">
                          <a:solidFill>
                            <a:srgbClr val="020673"/>
                          </a:solidFill>
                          <a:latin typeface="Meiryo"/>
                          <a:ea typeface="Meiryo"/>
                          <a:cs typeface="Meiryo"/>
                          <a:sym typeface="Meiryo"/>
                        </a:rPr>
                        <a:t>8B</a:t>
                      </a:r>
                      <a:endParaRPr sz="1600" u="none" cap="none" strike="noStrike">
                        <a:solidFill>
                          <a:srgbClr val="020673"/>
                        </a:solidFill>
                        <a:latin typeface="Meiryo"/>
                        <a:ea typeface="Meiryo"/>
                        <a:cs typeface="Meiryo"/>
                        <a:sym typeface="Meiry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en-US" sz="1600" u="none" cap="none" strike="noStrike">
                          <a:solidFill>
                            <a:srgbClr val="020673"/>
                          </a:solidFill>
                          <a:latin typeface="Meiryo"/>
                          <a:ea typeface="Meiryo"/>
                          <a:cs typeface="Meiryo"/>
                          <a:sym typeface="Meiryo"/>
                        </a:rPr>
                        <a:t>254B</a:t>
                      </a:r>
                      <a:endParaRPr sz="1600" u="none" cap="none" strike="noStrike">
                        <a:solidFill>
                          <a:srgbClr val="020673"/>
                        </a:solidFill>
                        <a:latin typeface="Meiryo"/>
                        <a:ea typeface="Meiryo"/>
                        <a:cs typeface="Meiryo"/>
                        <a:sym typeface="Meiry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20673"/>
                        </a:buClr>
                        <a:buSzPts val="1600"/>
                        <a:buFont typeface="Meiryo"/>
                        <a:buNone/>
                      </a:pPr>
                      <a:r>
                        <a:rPr lang="en-US" sz="1600" u="none" cap="none" strike="noStrike">
                          <a:solidFill>
                            <a:srgbClr val="020673"/>
                          </a:solidFill>
                          <a:latin typeface="Meiryo"/>
                          <a:ea typeface="Meiryo"/>
                          <a:cs typeface="Meiryo"/>
                          <a:sym typeface="Meiryo"/>
                        </a:rPr>
                        <a:t>270B</a:t>
                      </a:r>
                      <a:endParaRPr sz="1600" u="none" cap="none" strike="noStrike">
                        <a:solidFill>
                          <a:srgbClr val="020673"/>
                        </a:solidFill>
                        <a:latin typeface="Meiryo"/>
                        <a:ea typeface="Meiryo"/>
                        <a:cs typeface="Meiryo"/>
                        <a:sym typeface="Meiry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20673"/>
                        </a:buClr>
                        <a:buSzPts val="1600"/>
                        <a:buFont typeface="Meiryo"/>
                        <a:buNone/>
                      </a:pPr>
                      <a:r>
                        <a:rPr lang="en-US" sz="1600" u="none" cap="none" strike="noStrike">
                          <a:solidFill>
                            <a:srgbClr val="020673"/>
                          </a:solidFill>
                          <a:latin typeface="Meiryo"/>
                          <a:ea typeface="Meiryo"/>
                          <a:cs typeface="Meiryo"/>
                          <a:sym typeface="Meiryo"/>
                        </a:rPr>
                        <a:t>1500B</a:t>
                      </a:r>
                      <a:endParaRPr sz="1600" u="none" cap="none" strike="noStrike">
                        <a:solidFill>
                          <a:srgbClr val="020673"/>
                        </a:solidFill>
                        <a:latin typeface="Meiryo"/>
                        <a:ea typeface="Meiryo"/>
                        <a:cs typeface="Meiryo"/>
                        <a:sym typeface="Meiry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08925">
                <a:tc>
                  <a:txBody>
                    <a:bodyPr/>
                    <a:lstStyle/>
                    <a:p>
                      <a:pPr indent="0" lvl="0" marL="0" marR="0" rtl="0" algn="l">
                        <a:lnSpc>
                          <a:spcPct val="90000"/>
                        </a:lnSpc>
                        <a:spcBef>
                          <a:spcPts val="0"/>
                        </a:spcBef>
                        <a:spcAft>
                          <a:spcPts val="0"/>
                        </a:spcAft>
                        <a:buClr>
                          <a:srgbClr val="020673"/>
                        </a:buClr>
                        <a:buSzPts val="2800"/>
                        <a:buFont typeface="Arial"/>
                        <a:buNone/>
                      </a:pPr>
                      <a:r>
                        <a:rPr lang="en-US" sz="1600" u="none" cap="none" strike="noStrike">
                          <a:solidFill>
                            <a:srgbClr val="020673"/>
                          </a:solidFill>
                          <a:latin typeface="Meiryo"/>
                          <a:ea typeface="Meiryo"/>
                          <a:cs typeface="Meiryo"/>
                          <a:sym typeface="Meiryo"/>
                        </a:rPr>
                        <a:t>Transmission type</a:t>
                      </a:r>
                      <a:endParaRPr sz="1600" u="none" cap="none" strike="noStrike">
                        <a:solidFill>
                          <a:srgbClr val="020673"/>
                        </a:solidFill>
                        <a:latin typeface="Meiryo"/>
                        <a:ea typeface="Meiryo"/>
                        <a:cs typeface="Meiryo"/>
                        <a:sym typeface="Meiry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20673"/>
                        </a:buClr>
                        <a:buSzPts val="1600"/>
                        <a:buFont typeface="Meiryo"/>
                        <a:buNone/>
                      </a:pPr>
                      <a:r>
                        <a:rPr lang="en-US" sz="1600" u="none" cap="none" strike="noStrike">
                          <a:solidFill>
                            <a:srgbClr val="020673"/>
                          </a:solidFill>
                          <a:latin typeface="Meiryo"/>
                          <a:ea typeface="Meiryo"/>
                          <a:cs typeface="Meiryo"/>
                          <a:sym typeface="Meiryo"/>
                        </a:rPr>
                        <a:t>asynchronous</a:t>
                      </a:r>
                      <a:endParaRPr sz="1600" u="none" cap="none" strike="noStrike">
                        <a:solidFill>
                          <a:srgbClr val="020673"/>
                        </a:solidFill>
                        <a:latin typeface="Meiryo"/>
                        <a:ea typeface="Meiryo"/>
                        <a:cs typeface="Meiryo"/>
                        <a:sym typeface="Meiry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20673"/>
                        </a:buClr>
                        <a:buSzPts val="1600"/>
                        <a:buFont typeface="Meiryo"/>
                        <a:buNone/>
                      </a:pPr>
                      <a:r>
                        <a:rPr lang="en-US" sz="1600" u="none" cap="none" strike="noStrike">
                          <a:solidFill>
                            <a:srgbClr val="020673"/>
                          </a:solidFill>
                          <a:latin typeface="Meiryo"/>
                          <a:ea typeface="Meiryo"/>
                          <a:cs typeface="Meiryo"/>
                          <a:sym typeface="Meiryo"/>
                        </a:rPr>
                        <a:t>synchronous</a:t>
                      </a:r>
                      <a:endParaRPr sz="1600" u="none" cap="none" strike="noStrike">
                        <a:solidFill>
                          <a:srgbClr val="020673"/>
                        </a:solidFill>
                        <a:latin typeface="Meiryo"/>
                        <a:ea typeface="Meiryo"/>
                        <a:cs typeface="Meiryo"/>
                        <a:sym typeface="Meiry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20673"/>
                        </a:buClr>
                        <a:buSzPts val="1600"/>
                        <a:buFont typeface="Meiryo"/>
                        <a:buNone/>
                      </a:pPr>
                      <a:r>
                        <a:rPr lang="en-US" sz="1600" u="none" cap="none" strike="noStrike">
                          <a:solidFill>
                            <a:srgbClr val="020673"/>
                          </a:solidFill>
                          <a:latin typeface="Meiryo"/>
                          <a:ea typeface="Meiryo"/>
                          <a:cs typeface="Meiryo"/>
                          <a:sym typeface="Meiryo"/>
                        </a:rPr>
                        <a:t>synchronous </a:t>
                      </a:r>
                      <a:r>
                        <a:rPr lang="en-US" sz="1600" u="none" cap="none" strike="noStrike">
                          <a:solidFill>
                            <a:srgbClr val="FF0000"/>
                          </a:solidFill>
                          <a:latin typeface="Meiryo"/>
                          <a:ea typeface="Meiryo"/>
                          <a:cs typeface="Meiryo"/>
                          <a:sym typeface="Meiryo"/>
                        </a:rPr>
                        <a:t>(truyền thông theo thời gian thực, data dài liên tục)</a:t>
                      </a:r>
                      <a:endParaRPr sz="1600" u="none" cap="none" strike="noStrike">
                        <a:solidFill>
                          <a:srgbClr val="FF0000"/>
                        </a:solidFill>
                        <a:latin typeface="Meiryo"/>
                        <a:ea typeface="Meiryo"/>
                        <a:cs typeface="Meiryo"/>
                        <a:sym typeface="Meiry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20673"/>
                        </a:buClr>
                        <a:buSzPts val="1600"/>
                        <a:buFont typeface="Meiryo"/>
                        <a:buNone/>
                      </a:pPr>
                      <a:r>
                        <a:rPr lang="en-US" sz="1600" u="none" cap="none" strike="noStrike">
                          <a:solidFill>
                            <a:srgbClr val="020673"/>
                          </a:solidFill>
                          <a:latin typeface="Meiryo"/>
                          <a:ea typeface="Meiryo"/>
                          <a:cs typeface="Meiryo"/>
                          <a:sym typeface="Meiryo"/>
                        </a:rPr>
                        <a:t>synchronous/asynchronous</a:t>
                      </a:r>
                      <a:endParaRPr sz="1600" u="none" cap="none" strike="noStrike">
                        <a:solidFill>
                          <a:srgbClr val="020673"/>
                        </a:solidFill>
                        <a:latin typeface="Meiryo"/>
                        <a:ea typeface="Meiryo"/>
                        <a:cs typeface="Meiryo"/>
                        <a:sym typeface="Meiry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209975">
                <a:tc>
                  <a:txBody>
                    <a:bodyPr/>
                    <a:lstStyle/>
                    <a:p>
                      <a:pPr indent="0" lvl="0" marL="0" marR="0" rtl="0" algn="l">
                        <a:lnSpc>
                          <a:spcPct val="100000"/>
                        </a:lnSpc>
                        <a:spcBef>
                          <a:spcPts val="0"/>
                        </a:spcBef>
                        <a:spcAft>
                          <a:spcPts val="0"/>
                        </a:spcAft>
                        <a:buClr>
                          <a:srgbClr val="020673"/>
                        </a:buClr>
                        <a:buSzPts val="1600"/>
                        <a:buFont typeface="Meiryo"/>
                        <a:buNone/>
                      </a:pPr>
                      <a:r>
                        <a:rPr lang="en-US" sz="1600" u="none" cap="none" strike="noStrike">
                          <a:solidFill>
                            <a:srgbClr val="020673"/>
                          </a:solidFill>
                          <a:latin typeface="Meiryo"/>
                          <a:ea typeface="Meiryo"/>
                          <a:cs typeface="Meiryo"/>
                          <a:sym typeface="Meiryo"/>
                        </a:rPr>
                        <a:t>Application</a:t>
                      </a:r>
                      <a:endParaRPr sz="1600" u="none" cap="none" strike="noStrike">
                        <a:solidFill>
                          <a:srgbClr val="020673"/>
                        </a:solidFill>
                        <a:latin typeface="Meiryo"/>
                        <a:ea typeface="Meiryo"/>
                        <a:cs typeface="Meiryo"/>
                        <a:sym typeface="Meiry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20673"/>
                        </a:buClr>
                        <a:buSzPts val="1600"/>
                        <a:buFont typeface="Meiryo"/>
                        <a:buNone/>
                      </a:pPr>
                      <a:r>
                        <a:rPr lang="en-US" sz="1600" u="none" cap="none" strike="noStrike">
                          <a:solidFill>
                            <a:srgbClr val="020673"/>
                          </a:solidFill>
                          <a:latin typeface="Meiryo"/>
                          <a:ea typeface="Meiryo"/>
                          <a:cs typeface="Meiryo"/>
                          <a:sym typeface="Meiryo"/>
                        </a:rPr>
                        <a:t>Engine Control Systems</a:t>
                      </a:r>
                      <a:endParaRPr sz="1600" u="none" cap="none" strike="noStrike">
                        <a:solidFill>
                          <a:srgbClr val="020673"/>
                        </a:solidFill>
                        <a:latin typeface="Meiryo"/>
                        <a:ea typeface="Meiryo"/>
                        <a:cs typeface="Meiryo"/>
                        <a:sym typeface="Meiryo"/>
                      </a:endParaRPr>
                    </a:p>
                    <a:p>
                      <a:pPr indent="0" lvl="0" marL="0" marR="0" rtl="0" algn="l">
                        <a:lnSpc>
                          <a:spcPct val="100000"/>
                        </a:lnSpc>
                        <a:spcBef>
                          <a:spcPts val="0"/>
                        </a:spcBef>
                        <a:spcAft>
                          <a:spcPts val="0"/>
                        </a:spcAft>
                        <a:buClr>
                          <a:srgbClr val="020673"/>
                        </a:buClr>
                        <a:buSzPts val="1600"/>
                        <a:buFont typeface="Meiryo"/>
                        <a:buNone/>
                      </a:pPr>
                      <a:r>
                        <a:rPr lang="en-US" sz="1600" u="none" cap="none" strike="noStrike">
                          <a:solidFill>
                            <a:srgbClr val="020673"/>
                          </a:solidFill>
                          <a:latin typeface="Meiryo"/>
                          <a:ea typeface="Meiryo"/>
                          <a:cs typeface="Meiryo"/>
                          <a:sym typeface="Meiryo"/>
                        </a:rPr>
                        <a:t>Antilock Braking System (ABS)</a:t>
                      </a:r>
                      <a:endParaRPr sz="1600" u="none" cap="none" strike="noStrike">
                        <a:solidFill>
                          <a:srgbClr val="020673"/>
                        </a:solidFill>
                        <a:latin typeface="Meiryo"/>
                        <a:ea typeface="Meiryo"/>
                        <a:cs typeface="Meiryo"/>
                        <a:sym typeface="Meiryo"/>
                      </a:endParaRPr>
                    </a:p>
                    <a:p>
                      <a:pPr indent="0" lvl="0" marL="0" marR="0" rtl="0" algn="l">
                        <a:lnSpc>
                          <a:spcPct val="100000"/>
                        </a:lnSpc>
                        <a:spcBef>
                          <a:spcPts val="0"/>
                        </a:spcBef>
                        <a:spcAft>
                          <a:spcPts val="0"/>
                        </a:spcAft>
                        <a:buClr>
                          <a:srgbClr val="020673"/>
                        </a:buClr>
                        <a:buSzPts val="1600"/>
                        <a:buFont typeface="Meiryo"/>
                        <a:buNone/>
                      </a:pPr>
                      <a:r>
                        <a:rPr lang="en-US" sz="1600" u="none" cap="none" strike="noStrike">
                          <a:solidFill>
                            <a:srgbClr val="020673"/>
                          </a:solidFill>
                          <a:latin typeface="Meiryo"/>
                          <a:ea typeface="Meiryo"/>
                          <a:cs typeface="Meiryo"/>
                          <a:sym typeface="Meiryo"/>
                        </a:rPr>
                        <a:t>Safety Systems</a:t>
                      </a:r>
                      <a:endParaRPr sz="1600" u="none" cap="none" strike="noStrike">
                        <a:solidFill>
                          <a:srgbClr val="020673"/>
                        </a:solidFill>
                        <a:latin typeface="Meiryo"/>
                        <a:ea typeface="Meiryo"/>
                        <a:cs typeface="Meiryo"/>
                        <a:sym typeface="Meiry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90000"/>
                        </a:lnSpc>
                        <a:spcBef>
                          <a:spcPts val="0"/>
                        </a:spcBef>
                        <a:spcAft>
                          <a:spcPts val="0"/>
                        </a:spcAft>
                        <a:buClr>
                          <a:srgbClr val="160976"/>
                        </a:buClr>
                        <a:buSzPts val="1600"/>
                        <a:buFont typeface="Times New Roman"/>
                        <a:buNone/>
                      </a:pPr>
                      <a:r>
                        <a:rPr lang="en-US" sz="1600" u="none" cap="none" strike="noStrike">
                          <a:solidFill>
                            <a:srgbClr val="160976"/>
                          </a:solidFill>
                          <a:latin typeface="Times New Roman"/>
                          <a:ea typeface="Times New Roman"/>
                          <a:cs typeface="Times New Roman"/>
                          <a:sym typeface="Times New Roman"/>
                        </a:rPr>
                        <a:t>Drive-by-Wire Systems</a:t>
                      </a:r>
                      <a:endParaRPr sz="1600" u="none" cap="none" strike="noStrike">
                        <a:solidFill>
                          <a:srgbClr val="160976"/>
                        </a:solidFill>
                        <a:latin typeface="Times New Roman"/>
                        <a:ea typeface="Times New Roman"/>
                        <a:cs typeface="Times New Roman"/>
                        <a:sym typeface="Times New Roman"/>
                      </a:endParaRPr>
                    </a:p>
                    <a:p>
                      <a:pPr indent="0" lvl="0" marL="0" marR="0" rtl="0" algn="l">
                        <a:lnSpc>
                          <a:spcPct val="90000"/>
                        </a:lnSpc>
                        <a:spcBef>
                          <a:spcPts val="0"/>
                        </a:spcBef>
                        <a:spcAft>
                          <a:spcPts val="0"/>
                        </a:spcAft>
                        <a:buClr>
                          <a:srgbClr val="160976"/>
                        </a:buClr>
                        <a:buSzPts val="1600"/>
                        <a:buFont typeface="Times New Roman"/>
                        <a:buNone/>
                      </a:pPr>
                      <a:r>
                        <a:rPr lang="en-US" sz="1600" u="none" cap="none" strike="noStrike">
                          <a:solidFill>
                            <a:srgbClr val="160976"/>
                          </a:solidFill>
                          <a:latin typeface="Times New Roman"/>
                          <a:ea typeface="Times New Roman"/>
                          <a:cs typeface="Times New Roman"/>
                          <a:sym typeface="Times New Roman"/>
                        </a:rPr>
                        <a:t>Active Suspension Systems</a:t>
                      </a:r>
                      <a:endParaRPr sz="1600" u="none" cap="none" strike="noStrike">
                        <a:solidFill>
                          <a:srgbClr val="160976"/>
                        </a:solidFill>
                        <a:latin typeface="Times New Roman"/>
                        <a:ea typeface="Times New Roman"/>
                        <a:cs typeface="Times New Roman"/>
                        <a:sym typeface="Times New Roman"/>
                      </a:endParaRPr>
                    </a:p>
                    <a:p>
                      <a:pPr indent="0" lvl="0" marL="0" marR="0" rtl="0" algn="l">
                        <a:lnSpc>
                          <a:spcPct val="90000"/>
                        </a:lnSpc>
                        <a:spcBef>
                          <a:spcPts val="0"/>
                        </a:spcBef>
                        <a:spcAft>
                          <a:spcPts val="0"/>
                        </a:spcAft>
                        <a:buClr>
                          <a:srgbClr val="160976"/>
                        </a:buClr>
                        <a:buSzPts val="1600"/>
                        <a:buFont typeface="Times New Roman"/>
                        <a:buNone/>
                      </a:pPr>
                      <a:r>
                        <a:rPr lang="en-US" sz="1600" u="none" cap="none" strike="noStrike">
                          <a:solidFill>
                            <a:srgbClr val="160976"/>
                          </a:solidFill>
                          <a:latin typeface="Times New Roman"/>
                          <a:ea typeface="Times New Roman"/>
                          <a:cs typeface="Times New Roman"/>
                          <a:sym typeface="Times New Roman"/>
                        </a:rPr>
                        <a:t>Safety Systems</a:t>
                      </a:r>
                      <a:endParaRPr sz="1600" u="none" cap="none" strike="noStrike">
                        <a:solidFill>
                          <a:srgbClr val="160976"/>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20673"/>
                        </a:buClr>
                        <a:buSzPts val="1600"/>
                        <a:buFont typeface="Meiryo"/>
                        <a:buNone/>
                      </a:pPr>
                      <a:r>
                        <a:rPr lang="en-US" sz="1600" u="none" cap="none" strike="noStrike">
                          <a:solidFill>
                            <a:srgbClr val="020673"/>
                          </a:solidFill>
                          <a:latin typeface="Meiryo"/>
                          <a:ea typeface="Meiryo"/>
                          <a:cs typeface="Meiryo"/>
                          <a:sym typeface="Meiryo"/>
                        </a:rPr>
                        <a:t>Information and entertainment system</a:t>
                      </a:r>
                      <a:endParaRPr sz="1600" u="none" cap="none" strike="noStrike">
                        <a:solidFill>
                          <a:srgbClr val="020673"/>
                        </a:solidFill>
                        <a:latin typeface="Meiryo"/>
                        <a:ea typeface="Meiryo"/>
                        <a:cs typeface="Meiryo"/>
                        <a:sym typeface="Meiry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20673"/>
                        </a:buClr>
                        <a:buSzPts val="1600"/>
                        <a:buFont typeface="Meiryo"/>
                        <a:buNone/>
                      </a:pPr>
                      <a:r>
                        <a:rPr lang="en-US" sz="1600" u="none" cap="none" strike="noStrike">
                          <a:solidFill>
                            <a:srgbClr val="020673"/>
                          </a:solidFill>
                          <a:latin typeface="Meiryo"/>
                          <a:ea typeface="Meiryo"/>
                          <a:cs typeface="Meiryo"/>
                          <a:sym typeface="Meiryo"/>
                        </a:rPr>
                        <a:t>Diagnostics, Information and Entertainment</a:t>
                      </a:r>
                      <a:endParaRPr sz="1600" u="none" cap="none" strike="noStrike">
                        <a:solidFill>
                          <a:srgbClr val="020673"/>
                        </a:solidFill>
                        <a:latin typeface="Meiryo"/>
                        <a:ea typeface="Meiryo"/>
                        <a:cs typeface="Meiryo"/>
                        <a:sym typeface="Meiry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3100">
                <a:tc>
                  <a:txBody>
                    <a:bodyPr/>
                    <a:lstStyle/>
                    <a:p>
                      <a:pPr indent="0" lvl="0" marL="0" marR="0" rtl="0" algn="l">
                        <a:lnSpc>
                          <a:spcPct val="90000"/>
                        </a:lnSpc>
                        <a:spcBef>
                          <a:spcPts val="0"/>
                        </a:spcBef>
                        <a:spcAft>
                          <a:spcPts val="0"/>
                        </a:spcAft>
                        <a:buClr>
                          <a:srgbClr val="020673"/>
                        </a:buClr>
                        <a:buSzPts val="2800"/>
                        <a:buFont typeface="Arial"/>
                        <a:buNone/>
                      </a:pPr>
                      <a:r>
                        <a:rPr lang="en-US" sz="1600" u="none" cap="none" strike="noStrike">
                          <a:solidFill>
                            <a:srgbClr val="020673"/>
                          </a:solidFill>
                          <a:latin typeface="Meiryo"/>
                          <a:ea typeface="Meiryo"/>
                          <a:cs typeface="Meiryo"/>
                          <a:sym typeface="Meiryo"/>
                        </a:rPr>
                        <a:t>Fault tolerance</a:t>
                      </a:r>
                      <a:endParaRPr sz="1600" u="none" cap="none" strike="noStrike">
                        <a:solidFill>
                          <a:srgbClr val="020673"/>
                        </a:solidFill>
                        <a:latin typeface="Meiryo"/>
                        <a:ea typeface="Meiryo"/>
                        <a:cs typeface="Meiryo"/>
                        <a:sym typeface="Meiry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20673"/>
                        </a:buClr>
                        <a:buSzPts val="1600"/>
                        <a:buFont typeface="Meiryo"/>
                        <a:buNone/>
                      </a:pPr>
                      <a:r>
                        <a:rPr lang="en-US" sz="1600" u="none" cap="none" strike="noStrike">
                          <a:solidFill>
                            <a:srgbClr val="020673"/>
                          </a:solidFill>
                          <a:latin typeface="Meiryo"/>
                          <a:ea typeface="Meiryo"/>
                          <a:cs typeface="Meiryo"/>
                          <a:sym typeface="Meiryo"/>
                        </a:rPr>
                        <a:t>High</a:t>
                      </a:r>
                      <a:endParaRPr sz="1600" u="none" cap="none" strike="noStrike">
                        <a:solidFill>
                          <a:srgbClr val="020673"/>
                        </a:solidFill>
                        <a:latin typeface="Meiryo"/>
                        <a:ea typeface="Meiryo"/>
                        <a:cs typeface="Meiryo"/>
                        <a:sym typeface="Meiry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20673"/>
                        </a:buClr>
                        <a:buSzPts val="1600"/>
                        <a:buFont typeface="Meiryo"/>
                        <a:buNone/>
                      </a:pPr>
                      <a:r>
                        <a:rPr lang="en-US" sz="1600" u="none" cap="none" strike="noStrike">
                          <a:solidFill>
                            <a:srgbClr val="020673"/>
                          </a:solidFill>
                          <a:latin typeface="Meiryo"/>
                          <a:ea typeface="Meiryo"/>
                          <a:cs typeface="Meiryo"/>
                          <a:sym typeface="Meiryo"/>
                        </a:rPr>
                        <a:t>High</a:t>
                      </a:r>
                      <a:endParaRPr sz="1600" u="none" cap="none" strike="noStrike">
                        <a:solidFill>
                          <a:srgbClr val="020673"/>
                        </a:solidFill>
                        <a:latin typeface="Meiryo"/>
                        <a:ea typeface="Meiryo"/>
                        <a:cs typeface="Meiryo"/>
                        <a:sym typeface="Meiry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20673"/>
                        </a:buClr>
                        <a:buSzPts val="1600"/>
                        <a:buFont typeface="Meiryo"/>
                        <a:buNone/>
                      </a:pPr>
                      <a:r>
                        <a:rPr lang="en-US" sz="1600" u="none" cap="none" strike="noStrike">
                          <a:solidFill>
                            <a:srgbClr val="020673"/>
                          </a:solidFill>
                          <a:latin typeface="Meiryo"/>
                          <a:ea typeface="Meiryo"/>
                          <a:cs typeface="Meiryo"/>
                          <a:sym typeface="Meiryo"/>
                        </a:rPr>
                        <a:t>Middle</a:t>
                      </a:r>
                      <a:endParaRPr sz="1600" u="none" cap="none" strike="noStrike">
                        <a:solidFill>
                          <a:srgbClr val="020673"/>
                        </a:solidFill>
                        <a:latin typeface="Meiryo"/>
                        <a:ea typeface="Meiryo"/>
                        <a:cs typeface="Meiryo"/>
                        <a:sym typeface="Meiry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en-US" sz="1600" u="none" cap="none" strike="noStrike">
                          <a:solidFill>
                            <a:srgbClr val="020673"/>
                          </a:solidFill>
                          <a:latin typeface="Meiryo"/>
                          <a:ea typeface="Meiryo"/>
                          <a:cs typeface="Meiryo"/>
                          <a:sym typeface="Meiryo"/>
                        </a:rPr>
                        <a:t>độ nhiễu lớn, yêu cầu chông nhiễu phức tạp</a:t>
                      </a:r>
                      <a:endParaRPr sz="1600" u="none" cap="none" strike="noStrike">
                        <a:solidFill>
                          <a:srgbClr val="020673"/>
                        </a:solidFill>
                        <a:latin typeface="Meiryo"/>
                        <a:ea typeface="Meiryo"/>
                        <a:cs typeface="Meiryo"/>
                        <a:sym typeface="Meiry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1300">
                <a:tc>
                  <a:txBody>
                    <a:bodyPr/>
                    <a:lstStyle/>
                    <a:p>
                      <a:pPr indent="0" lvl="0" marL="0" marR="0" rtl="0" algn="l">
                        <a:lnSpc>
                          <a:spcPct val="100000"/>
                        </a:lnSpc>
                        <a:spcBef>
                          <a:spcPts val="0"/>
                        </a:spcBef>
                        <a:spcAft>
                          <a:spcPts val="0"/>
                        </a:spcAft>
                        <a:buClr>
                          <a:srgbClr val="020673"/>
                        </a:buClr>
                        <a:buSzPts val="1600"/>
                        <a:buFont typeface="Meiryo"/>
                        <a:buNone/>
                      </a:pPr>
                      <a:r>
                        <a:rPr lang="en-US" sz="1600" u="none" cap="none" strike="noStrike">
                          <a:solidFill>
                            <a:srgbClr val="020673"/>
                          </a:solidFill>
                          <a:latin typeface="Meiryo"/>
                          <a:ea typeface="Meiryo"/>
                          <a:cs typeface="Meiryo"/>
                          <a:sym typeface="Meiryo"/>
                        </a:rPr>
                        <a:t>Cost</a:t>
                      </a:r>
                      <a:endParaRPr sz="1600" u="none" cap="none" strike="noStrike">
                        <a:solidFill>
                          <a:srgbClr val="020673"/>
                        </a:solidFill>
                        <a:latin typeface="Meiryo"/>
                        <a:ea typeface="Meiryo"/>
                        <a:cs typeface="Meiryo"/>
                        <a:sym typeface="Meiry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20673"/>
                        </a:buClr>
                        <a:buSzPts val="1600"/>
                        <a:buFont typeface="Meiryo"/>
                        <a:buNone/>
                      </a:pPr>
                      <a:r>
                        <a:rPr lang="en-US" sz="1600" u="none" cap="none" strike="noStrike">
                          <a:solidFill>
                            <a:srgbClr val="020673"/>
                          </a:solidFill>
                          <a:latin typeface="Meiryo"/>
                          <a:ea typeface="Meiryo"/>
                          <a:cs typeface="Meiryo"/>
                          <a:sym typeface="Meiryo"/>
                        </a:rPr>
                        <a:t>$$</a:t>
                      </a:r>
                      <a:endParaRPr sz="1600" u="none" cap="none" strike="noStrike">
                        <a:solidFill>
                          <a:srgbClr val="020673"/>
                        </a:solidFill>
                        <a:latin typeface="Meiryo"/>
                        <a:ea typeface="Meiryo"/>
                        <a:cs typeface="Meiryo"/>
                        <a:sym typeface="Meiry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20673"/>
                        </a:buClr>
                        <a:buSzPts val="1600"/>
                        <a:buFont typeface="Meiryo"/>
                        <a:buNone/>
                      </a:pPr>
                      <a:r>
                        <a:rPr b="1" lang="en-US" sz="1600" u="none" cap="none" strike="noStrike">
                          <a:solidFill>
                            <a:srgbClr val="020673"/>
                          </a:solidFill>
                          <a:latin typeface="Meiryo"/>
                          <a:ea typeface="Meiryo"/>
                          <a:cs typeface="Meiryo"/>
                          <a:sym typeface="Meiryo"/>
                        </a:rPr>
                        <a:t>$$$</a:t>
                      </a:r>
                      <a:endParaRPr b="1" sz="1600" u="none" cap="none" strike="noStrike">
                        <a:solidFill>
                          <a:srgbClr val="020673"/>
                        </a:solidFill>
                        <a:latin typeface="Meiryo"/>
                        <a:ea typeface="Meiryo"/>
                        <a:cs typeface="Meiryo"/>
                        <a:sym typeface="Meiry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20673"/>
                        </a:buClr>
                        <a:buSzPts val="1600"/>
                        <a:buFont typeface="Meiryo"/>
                        <a:buNone/>
                      </a:pPr>
                      <a:r>
                        <a:rPr lang="en-US" sz="1600" u="none" cap="none" strike="noStrike">
                          <a:solidFill>
                            <a:srgbClr val="020673"/>
                          </a:solidFill>
                          <a:latin typeface="Meiryo"/>
                          <a:ea typeface="Meiryo"/>
                          <a:cs typeface="Meiryo"/>
                          <a:sym typeface="Meiryo"/>
                        </a:rPr>
                        <a:t>$$</a:t>
                      </a:r>
                      <a:endParaRPr sz="1600" u="none" cap="none" strike="noStrike">
                        <a:solidFill>
                          <a:srgbClr val="020673"/>
                        </a:solidFill>
                        <a:latin typeface="Meiryo"/>
                        <a:ea typeface="Meiryo"/>
                        <a:cs typeface="Meiryo"/>
                        <a:sym typeface="Meiry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20673"/>
                        </a:buClr>
                        <a:buSzPts val="1600"/>
                        <a:buFont typeface="Meiryo"/>
                        <a:buNone/>
                      </a:pPr>
                      <a:r>
                        <a:rPr lang="en-US" sz="1600" u="none" cap="none" strike="noStrike">
                          <a:solidFill>
                            <a:srgbClr val="020673"/>
                          </a:solidFill>
                          <a:latin typeface="Meiryo"/>
                          <a:ea typeface="Meiryo"/>
                          <a:cs typeface="Meiryo"/>
                          <a:sym typeface="Meiryo"/>
                        </a:rPr>
                        <a:t>$$</a:t>
                      </a:r>
                      <a:endParaRPr sz="1600" u="none" cap="none" strike="noStrike">
                        <a:solidFill>
                          <a:srgbClr val="020673"/>
                        </a:solidFill>
                        <a:latin typeface="Meiryo"/>
                        <a:ea typeface="Meiryo"/>
                        <a:cs typeface="Meiryo"/>
                        <a:sym typeface="Meiry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15"/>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20673"/>
              </a:buClr>
              <a:buSzPts val="3200"/>
              <a:buFont typeface="Meiryo"/>
              <a:buNone/>
            </a:pPr>
            <a:r>
              <a:rPr lang="en-US"/>
              <a:t>CAN properties - Topic</a:t>
            </a:r>
            <a:endParaRPr/>
          </a:p>
        </p:txBody>
      </p:sp>
      <p:sp>
        <p:nvSpPr>
          <p:cNvPr id="1245" name="Google Shape;1245;p15"/>
          <p:cNvSpPr txBox="1"/>
          <p:nvPr>
            <p:ph idx="1" type="body"/>
          </p:nvPr>
        </p:nvSpPr>
        <p:spPr>
          <a:xfrm>
            <a:off x="950400" y="1065600"/>
            <a:ext cx="10461600" cy="52128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20673"/>
              </a:buClr>
              <a:buSzPts val="2800"/>
              <a:buChar char="•"/>
            </a:pPr>
            <a:r>
              <a:rPr lang="en-US"/>
              <a:t>What is CAN protocol characteristics?</a:t>
            </a:r>
            <a:endParaRPr/>
          </a:p>
          <a:p>
            <a:pPr indent="-228600" lvl="1" marL="685800" rtl="0" algn="l">
              <a:lnSpc>
                <a:spcPct val="90000"/>
              </a:lnSpc>
              <a:spcBef>
                <a:spcPts val="500"/>
              </a:spcBef>
              <a:spcAft>
                <a:spcPts val="0"/>
              </a:spcAft>
              <a:buClr>
                <a:srgbClr val="020673"/>
              </a:buClr>
              <a:buSzPts val="2000"/>
              <a:buFont typeface="Noto Sans Symbols"/>
              <a:buChar char="⮚"/>
            </a:pPr>
            <a:r>
              <a:rPr lang="en-US" sz="2000"/>
              <a:t>Wired/Wireless?</a:t>
            </a:r>
            <a:endParaRPr/>
          </a:p>
          <a:p>
            <a:pPr indent="-228600" lvl="1" marL="685800" rtl="0" algn="l">
              <a:lnSpc>
                <a:spcPct val="90000"/>
              </a:lnSpc>
              <a:spcBef>
                <a:spcPts val="500"/>
              </a:spcBef>
              <a:spcAft>
                <a:spcPts val="0"/>
              </a:spcAft>
              <a:buClr>
                <a:srgbClr val="020673"/>
              </a:buClr>
              <a:buSzPts val="2000"/>
              <a:buFont typeface="Noto Sans Symbols"/>
              <a:buChar char="⮚"/>
            </a:pPr>
            <a:r>
              <a:rPr lang="en-US" sz="2000"/>
              <a:t>Serial/Parallel?</a:t>
            </a:r>
            <a:endParaRPr/>
          </a:p>
          <a:p>
            <a:pPr indent="-228600" lvl="1" marL="685800" rtl="0" algn="l">
              <a:lnSpc>
                <a:spcPct val="90000"/>
              </a:lnSpc>
              <a:spcBef>
                <a:spcPts val="500"/>
              </a:spcBef>
              <a:spcAft>
                <a:spcPts val="0"/>
              </a:spcAft>
              <a:buClr>
                <a:srgbClr val="020673"/>
              </a:buClr>
              <a:buSzPts val="2000"/>
              <a:buFont typeface="Noto Sans Symbols"/>
              <a:buChar char="⮚"/>
            </a:pPr>
            <a:r>
              <a:rPr lang="en-US" sz="2000"/>
              <a:t>Synchronous/Asynchronous?</a:t>
            </a:r>
            <a:endParaRPr/>
          </a:p>
          <a:p>
            <a:pPr indent="-228600" lvl="1" marL="685800" rtl="0" algn="l">
              <a:lnSpc>
                <a:spcPct val="90000"/>
              </a:lnSpc>
              <a:spcBef>
                <a:spcPts val="500"/>
              </a:spcBef>
              <a:spcAft>
                <a:spcPts val="0"/>
              </a:spcAft>
              <a:buClr>
                <a:srgbClr val="020673"/>
              </a:buClr>
              <a:buSzPts val="2000"/>
              <a:buFont typeface="Noto Sans Symbols"/>
              <a:buChar char="⮚"/>
            </a:pPr>
            <a:r>
              <a:rPr lang="en-US" sz="2000"/>
              <a:t>Peer2Peer/Broadcast?</a:t>
            </a:r>
            <a:endParaRPr/>
          </a:p>
          <a:p>
            <a:pPr indent="-228600" lvl="1" marL="685800" rtl="0" algn="l">
              <a:lnSpc>
                <a:spcPct val="90000"/>
              </a:lnSpc>
              <a:spcBef>
                <a:spcPts val="500"/>
              </a:spcBef>
              <a:spcAft>
                <a:spcPts val="0"/>
              </a:spcAft>
              <a:buClr>
                <a:srgbClr val="020673"/>
              </a:buClr>
              <a:buSzPts val="2000"/>
              <a:buFont typeface="Noto Sans Symbols"/>
              <a:buChar char="⮚"/>
            </a:pPr>
            <a:r>
              <a:rPr lang="en-US" sz="2000"/>
              <a:t>Message Based Protocol/Node-Node Protocol?</a:t>
            </a:r>
            <a:endParaRPr/>
          </a:p>
          <a:p>
            <a:pPr indent="-228600" lvl="1" marL="685800" rtl="0" algn="l">
              <a:lnSpc>
                <a:spcPct val="90000"/>
              </a:lnSpc>
              <a:spcBef>
                <a:spcPts val="500"/>
              </a:spcBef>
              <a:spcAft>
                <a:spcPts val="0"/>
              </a:spcAft>
              <a:buClr>
                <a:srgbClr val="020673"/>
              </a:buClr>
              <a:buSzPts val="2000"/>
              <a:buFont typeface="Noto Sans Symbols"/>
              <a:buChar char="⮚"/>
            </a:pPr>
            <a:r>
              <a:rPr lang="en-US" sz="2000"/>
              <a:t>How do Message filter?</a:t>
            </a:r>
            <a:endParaRPr/>
          </a:p>
          <a:p>
            <a:pPr indent="-228600" lvl="1" marL="685800" rtl="0" algn="l">
              <a:lnSpc>
                <a:spcPct val="90000"/>
              </a:lnSpc>
              <a:spcBef>
                <a:spcPts val="500"/>
              </a:spcBef>
              <a:spcAft>
                <a:spcPts val="0"/>
              </a:spcAft>
              <a:buClr>
                <a:srgbClr val="020673"/>
              </a:buClr>
              <a:buSzPts val="2000"/>
              <a:buFont typeface="Noto Sans Symbols"/>
              <a:buChar char="⮚"/>
            </a:pPr>
            <a:r>
              <a:rPr lang="en-US" sz="2000"/>
              <a:t>Simplex/Half Duplex/Full Duplex?</a:t>
            </a:r>
            <a:endParaRPr/>
          </a:p>
          <a:p>
            <a:pPr indent="-228600" lvl="1" marL="685800" rtl="0" algn="l">
              <a:lnSpc>
                <a:spcPct val="90000"/>
              </a:lnSpc>
              <a:spcBef>
                <a:spcPts val="500"/>
              </a:spcBef>
              <a:spcAft>
                <a:spcPts val="0"/>
              </a:spcAft>
              <a:buClr>
                <a:srgbClr val="020673"/>
              </a:buClr>
              <a:buSzPts val="2000"/>
              <a:buFont typeface="Noto Sans Symbols"/>
              <a:buChar char="⮚"/>
            </a:pPr>
            <a:r>
              <a:rPr lang="en-US" sz="2000"/>
              <a:t>Acknowledgement method?</a:t>
            </a:r>
            <a:endParaRPr/>
          </a:p>
          <a:p>
            <a:pPr indent="-228600" lvl="1" marL="685800" rtl="0" algn="l">
              <a:lnSpc>
                <a:spcPct val="90000"/>
              </a:lnSpc>
              <a:spcBef>
                <a:spcPts val="500"/>
              </a:spcBef>
              <a:spcAft>
                <a:spcPts val="0"/>
              </a:spcAft>
              <a:buClr>
                <a:srgbClr val="020673"/>
              </a:buClr>
              <a:buSzPts val="2000"/>
              <a:buFont typeface="Noto Sans Symbols"/>
              <a:buChar char="⮚"/>
            </a:pPr>
            <a:r>
              <a:rPr lang="en-US" sz="2000"/>
              <a:t>CSMA Protocol?</a:t>
            </a:r>
            <a:endParaRPr/>
          </a:p>
          <a:p>
            <a:pPr indent="-228600" lvl="1" marL="685800" rtl="0" algn="l">
              <a:lnSpc>
                <a:spcPct val="90000"/>
              </a:lnSpc>
              <a:spcBef>
                <a:spcPts val="500"/>
              </a:spcBef>
              <a:spcAft>
                <a:spcPts val="0"/>
              </a:spcAft>
              <a:buClr>
                <a:srgbClr val="020673"/>
              </a:buClr>
              <a:buSzPts val="2000"/>
              <a:buFont typeface="Noto Sans Symbols"/>
              <a:buChar char="⮚"/>
            </a:pPr>
            <a:r>
              <a:rPr lang="en-US" sz="2000"/>
              <a:t>Fault Confinement?</a:t>
            </a:r>
            <a:endParaRPr/>
          </a:p>
          <a:p>
            <a:pPr indent="-228600" lvl="1" marL="685800" rtl="0" algn="l">
              <a:lnSpc>
                <a:spcPct val="90000"/>
              </a:lnSpc>
              <a:spcBef>
                <a:spcPts val="500"/>
              </a:spcBef>
              <a:spcAft>
                <a:spcPts val="0"/>
              </a:spcAft>
              <a:buClr>
                <a:srgbClr val="020673"/>
              </a:buClr>
              <a:buSzPts val="2000"/>
              <a:buFont typeface="Noto Sans Symbols"/>
              <a:buChar char="⮚"/>
            </a:pPr>
            <a:r>
              <a:rPr lang="en-US" sz="2000"/>
              <a:t>…etc…</a:t>
            </a:r>
            <a:endParaRPr/>
          </a:p>
        </p:txBody>
      </p:sp>
      <p:sp>
        <p:nvSpPr>
          <p:cNvPr id="1246" name="Google Shape;1246;p15"/>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Meiryo"/>
              <a:buNone/>
            </a:pPr>
            <a:fld id="{00000000-1234-1234-1234-123412341234}" type="slidenum">
              <a:rPr b="0" i="0" lang="en-US" sz="1200" u="none" cap="none" strike="noStrike">
                <a:solidFill>
                  <a:srgbClr val="888888"/>
                </a:solidFill>
                <a:latin typeface="Meiryo"/>
                <a:ea typeface="Meiryo"/>
                <a:cs typeface="Meiryo"/>
                <a:sym typeface="Meiryo"/>
              </a:rPr>
              <a:t>‹#›</a:t>
            </a:fld>
            <a:endParaRPr b="0" i="0" sz="1200" u="none" cap="none" strike="noStrike">
              <a:solidFill>
                <a:srgbClr val="888888"/>
              </a:solidFill>
              <a:latin typeface="Meiryo"/>
              <a:ea typeface="Meiryo"/>
              <a:cs typeface="Meiryo"/>
              <a:sym typeface="Meiry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sp>
        <p:nvSpPr>
          <p:cNvPr id="1251" name="Google Shape;1251;p16"/>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20673"/>
              </a:buClr>
              <a:buSzPts val="3200"/>
              <a:buFont typeface="Meiryo"/>
              <a:buNone/>
            </a:pPr>
            <a:r>
              <a:rPr lang="en-US"/>
              <a:t>CAN properties - Topic</a:t>
            </a:r>
            <a:endParaRPr/>
          </a:p>
        </p:txBody>
      </p:sp>
      <p:sp>
        <p:nvSpPr>
          <p:cNvPr id="1252" name="Google Shape;1252;p16"/>
          <p:cNvSpPr txBox="1"/>
          <p:nvPr>
            <p:ph idx="1" type="body"/>
          </p:nvPr>
        </p:nvSpPr>
        <p:spPr>
          <a:xfrm>
            <a:off x="950400" y="1065600"/>
            <a:ext cx="5452500" cy="3961500"/>
          </a:xfrm>
          <a:prstGeom prst="rect">
            <a:avLst/>
          </a:prstGeom>
          <a:noFill/>
          <a:ln>
            <a:noFill/>
          </a:ln>
        </p:spPr>
        <p:txBody>
          <a:bodyPr anchorCtr="0" anchor="t" bIns="45700" lIns="91425" spcFirstLastPara="1" rIns="91425" wrap="square" tIns="45700">
            <a:noAutofit/>
          </a:bodyPr>
          <a:lstStyle/>
          <a:p>
            <a:pPr indent="-165100" lvl="0" marL="228600" rtl="0" algn="l">
              <a:lnSpc>
                <a:spcPct val="90000"/>
              </a:lnSpc>
              <a:spcBef>
                <a:spcPts val="0"/>
              </a:spcBef>
              <a:spcAft>
                <a:spcPts val="0"/>
              </a:spcAft>
              <a:buClr>
                <a:srgbClr val="020673"/>
              </a:buClr>
              <a:buSzPts val="1800"/>
              <a:buChar char="•"/>
            </a:pPr>
            <a:r>
              <a:rPr lang="en-US" sz="1800"/>
              <a:t>What is CAN protocol characteristics?</a:t>
            </a:r>
            <a:endParaRPr sz="1800"/>
          </a:p>
          <a:p>
            <a:pPr indent="-215900" lvl="1" marL="685800" rtl="0" algn="l">
              <a:lnSpc>
                <a:spcPct val="90000"/>
              </a:lnSpc>
              <a:spcBef>
                <a:spcPts val="500"/>
              </a:spcBef>
              <a:spcAft>
                <a:spcPts val="0"/>
              </a:spcAft>
              <a:buClr>
                <a:srgbClr val="020673"/>
              </a:buClr>
              <a:buSzPts val="1800"/>
              <a:buFont typeface="Noto Sans Symbols"/>
              <a:buChar char="⮚"/>
            </a:pPr>
            <a:r>
              <a:rPr b="1" lang="en-US" sz="1800"/>
              <a:t>Wired</a:t>
            </a:r>
            <a:r>
              <a:rPr lang="en-US" sz="1800"/>
              <a:t>/Wireless?</a:t>
            </a:r>
            <a:endParaRPr sz="1800"/>
          </a:p>
          <a:p>
            <a:pPr indent="0" lvl="0" marL="685800" rtl="0" algn="l">
              <a:lnSpc>
                <a:spcPct val="90000"/>
              </a:lnSpc>
              <a:spcBef>
                <a:spcPts val="500"/>
              </a:spcBef>
              <a:spcAft>
                <a:spcPts val="0"/>
              </a:spcAft>
              <a:buClr>
                <a:srgbClr val="020673"/>
              </a:buClr>
              <a:buSzPts val="1800"/>
              <a:buNone/>
            </a:pPr>
            <a:r>
              <a:rPr lang="en-US" sz="1800"/>
              <a:t>typically used in wired networks</a:t>
            </a:r>
            <a:endParaRPr sz="1800"/>
          </a:p>
          <a:p>
            <a:pPr indent="-215900" lvl="1" marL="685800" rtl="0" algn="l">
              <a:lnSpc>
                <a:spcPct val="90000"/>
              </a:lnSpc>
              <a:spcBef>
                <a:spcPts val="500"/>
              </a:spcBef>
              <a:spcAft>
                <a:spcPts val="0"/>
              </a:spcAft>
              <a:buClr>
                <a:srgbClr val="020673"/>
              </a:buClr>
              <a:buSzPts val="1800"/>
              <a:buFont typeface="Noto Sans Symbols"/>
              <a:buChar char="⮚"/>
            </a:pPr>
            <a:r>
              <a:rPr b="1" lang="en-US" sz="1800"/>
              <a:t>Serial</a:t>
            </a:r>
            <a:r>
              <a:rPr lang="en-US" sz="1800"/>
              <a:t>/Parallel?</a:t>
            </a:r>
            <a:endParaRPr sz="1800"/>
          </a:p>
          <a:p>
            <a:pPr indent="0" lvl="0" marL="685800" rtl="0" algn="l">
              <a:lnSpc>
                <a:spcPct val="90000"/>
              </a:lnSpc>
              <a:spcBef>
                <a:spcPts val="1000"/>
              </a:spcBef>
              <a:spcAft>
                <a:spcPts val="0"/>
              </a:spcAft>
              <a:buClr>
                <a:srgbClr val="020673"/>
              </a:buClr>
              <a:buSzPts val="1800"/>
              <a:buNone/>
            </a:pPr>
            <a:r>
              <a:rPr lang="en-US" sz="1800"/>
              <a:t>The CAN protocol is a serial communication protocol, as it transmits data one bit at a time over a single communication line. This makes it different from parallel communication, where multiple bits are transmitted simultaneously over separate lines.</a:t>
            </a:r>
            <a:endParaRPr sz="1800"/>
          </a:p>
          <a:p>
            <a:pPr indent="0" lvl="0" marL="685800" rtl="0" algn="l">
              <a:lnSpc>
                <a:spcPct val="90000"/>
              </a:lnSpc>
              <a:spcBef>
                <a:spcPts val="500"/>
              </a:spcBef>
              <a:spcAft>
                <a:spcPts val="0"/>
              </a:spcAft>
              <a:buClr>
                <a:srgbClr val="020673"/>
              </a:buClr>
              <a:buSzPts val="1800"/>
              <a:buNone/>
            </a:pPr>
            <a:r>
              <a:t/>
            </a:r>
            <a:endParaRPr sz="1800"/>
          </a:p>
        </p:txBody>
      </p:sp>
      <p:sp>
        <p:nvSpPr>
          <p:cNvPr id="1253" name="Google Shape;1253;p16"/>
          <p:cNvSpPr txBox="1"/>
          <p:nvPr>
            <p:ph idx="12" type="sldNum"/>
          </p:nvPr>
        </p:nvSpPr>
        <p:spPr>
          <a:xfrm>
            <a:off x="11572875" y="6385568"/>
            <a:ext cx="5139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Meiryo"/>
              <a:buNone/>
            </a:pPr>
            <a:fld id="{00000000-1234-1234-1234-123412341234}" type="slidenum">
              <a:rPr b="0" i="0" lang="en-US" sz="1200" u="none" cap="none" strike="noStrike">
                <a:solidFill>
                  <a:srgbClr val="888888"/>
                </a:solidFill>
                <a:latin typeface="Meiryo"/>
                <a:ea typeface="Meiryo"/>
                <a:cs typeface="Meiryo"/>
                <a:sym typeface="Meiryo"/>
              </a:rPr>
              <a:t>‹#›</a:t>
            </a:fld>
            <a:endParaRPr b="0" i="0" sz="1200" u="none" cap="none" strike="noStrike">
              <a:solidFill>
                <a:srgbClr val="888888"/>
              </a:solidFill>
              <a:latin typeface="Meiryo"/>
              <a:ea typeface="Meiryo"/>
              <a:cs typeface="Meiryo"/>
              <a:sym typeface="Meiryo"/>
            </a:endParaRPr>
          </a:p>
        </p:txBody>
      </p:sp>
      <p:pic>
        <p:nvPicPr>
          <p:cNvPr id="1254" name="Google Shape;1254;p16"/>
          <p:cNvPicPr preferRelativeResize="0"/>
          <p:nvPr/>
        </p:nvPicPr>
        <p:blipFill rotWithShape="1">
          <a:blip r:embed="rId3">
            <a:alphaModFix/>
          </a:blip>
          <a:srcRect b="0" l="0" r="0" t="0"/>
          <a:stretch/>
        </p:blipFill>
        <p:spPr>
          <a:xfrm>
            <a:off x="6403025" y="962726"/>
            <a:ext cx="5008975" cy="44579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pic>
        <p:nvPicPr>
          <p:cNvPr id="1259" name="Google Shape;1259;g2b3d6905692_0_101"/>
          <p:cNvPicPr preferRelativeResize="0"/>
          <p:nvPr/>
        </p:nvPicPr>
        <p:blipFill rotWithShape="1">
          <a:blip r:embed="rId3">
            <a:alphaModFix/>
          </a:blip>
          <a:srcRect b="0" l="0" r="0" t="0"/>
          <a:stretch/>
        </p:blipFill>
        <p:spPr>
          <a:xfrm>
            <a:off x="2496800" y="3095300"/>
            <a:ext cx="6823875" cy="3655376"/>
          </a:xfrm>
          <a:prstGeom prst="rect">
            <a:avLst/>
          </a:prstGeom>
          <a:noFill/>
          <a:ln>
            <a:noFill/>
          </a:ln>
        </p:spPr>
      </p:pic>
      <p:sp>
        <p:nvSpPr>
          <p:cNvPr id="1260" name="Google Shape;1260;g2b3d6905692_0_101"/>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20673"/>
              </a:buClr>
              <a:buSzPts val="3200"/>
              <a:buFont typeface="Meiryo"/>
              <a:buNone/>
            </a:pPr>
            <a:r>
              <a:rPr lang="en-US"/>
              <a:t>CAN properties - Topic</a:t>
            </a:r>
            <a:endParaRPr/>
          </a:p>
        </p:txBody>
      </p:sp>
      <p:sp>
        <p:nvSpPr>
          <p:cNvPr id="1261" name="Google Shape;1261;g2b3d6905692_0_101"/>
          <p:cNvSpPr txBox="1"/>
          <p:nvPr>
            <p:ph idx="1" type="body"/>
          </p:nvPr>
        </p:nvSpPr>
        <p:spPr>
          <a:xfrm>
            <a:off x="950400" y="1065600"/>
            <a:ext cx="10461600" cy="2078100"/>
          </a:xfrm>
          <a:prstGeom prst="rect">
            <a:avLst/>
          </a:prstGeom>
          <a:noFill/>
          <a:ln>
            <a:noFill/>
          </a:ln>
        </p:spPr>
        <p:txBody>
          <a:bodyPr anchorCtr="0" anchor="t" bIns="45700" lIns="91425" spcFirstLastPara="1" rIns="91425" wrap="square" tIns="45700">
            <a:noAutofit/>
          </a:bodyPr>
          <a:lstStyle/>
          <a:p>
            <a:pPr indent="-165100" lvl="0" marL="228600" rtl="0" algn="l">
              <a:lnSpc>
                <a:spcPct val="90000"/>
              </a:lnSpc>
              <a:spcBef>
                <a:spcPts val="0"/>
              </a:spcBef>
              <a:spcAft>
                <a:spcPts val="0"/>
              </a:spcAft>
              <a:buClr>
                <a:srgbClr val="020673"/>
              </a:buClr>
              <a:buSzPts val="1800"/>
              <a:buChar char="•"/>
            </a:pPr>
            <a:r>
              <a:rPr lang="en-US" sz="1800"/>
              <a:t>What is CAN protocol characteristics?</a:t>
            </a:r>
            <a:endParaRPr sz="1800"/>
          </a:p>
          <a:p>
            <a:pPr indent="-215900" lvl="1" marL="685800" rtl="0" algn="l">
              <a:lnSpc>
                <a:spcPct val="90000"/>
              </a:lnSpc>
              <a:spcBef>
                <a:spcPts val="500"/>
              </a:spcBef>
              <a:spcAft>
                <a:spcPts val="0"/>
              </a:spcAft>
              <a:buClr>
                <a:srgbClr val="020673"/>
              </a:buClr>
              <a:buSzPts val="1800"/>
              <a:buFont typeface="Noto Sans Symbols"/>
              <a:buChar char="⮚"/>
            </a:pPr>
            <a:r>
              <a:rPr lang="en-US" sz="1800"/>
              <a:t>Synchronous/</a:t>
            </a:r>
            <a:r>
              <a:rPr b="1" lang="en-US" sz="1800"/>
              <a:t>Asynchronous</a:t>
            </a:r>
            <a:r>
              <a:rPr lang="en-US" sz="1800"/>
              <a:t>?</a:t>
            </a:r>
            <a:endParaRPr sz="1800"/>
          </a:p>
          <a:p>
            <a:pPr indent="0" lvl="0" marL="685800" rtl="0" algn="l">
              <a:lnSpc>
                <a:spcPct val="90000"/>
              </a:lnSpc>
              <a:spcBef>
                <a:spcPts val="500"/>
              </a:spcBef>
              <a:spcAft>
                <a:spcPts val="0"/>
              </a:spcAft>
              <a:buSzPts val="1800"/>
              <a:buNone/>
            </a:pPr>
            <a:r>
              <a:rPr lang="en-US" sz="1800"/>
              <a:t>Synchronous communication in automotive protocols involves data transmission in a synchronized manner, often with a fixed timing or clock signal. </a:t>
            </a:r>
            <a:r>
              <a:rPr lang="en-US" sz="1800">
                <a:solidFill>
                  <a:srgbClr val="FF0000"/>
                </a:solidFill>
              </a:rPr>
              <a:t>(đồng bộ về bit luôn, nhận theo cùng tần số(xung))</a:t>
            </a:r>
            <a:endParaRPr sz="1800">
              <a:solidFill>
                <a:srgbClr val="FF0000"/>
              </a:solidFill>
            </a:endParaRPr>
          </a:p>
          <a:p>
            <a:pPr indent="0" lvl="0" marL="685800" rtl="0" algn="l">
              <a:lnSpc>
                <a:spcPct val="90000"/>
              </a:lnSpc>
              <a:spcBef>
                <a:spcPts val="500"/>
              </a:spcBef>
              <a:spcAft>
                <a:spcPts val="0"/>
              </a:spcAft>
              <a:buClr>
                <a:srgbClr val="020673"/>
              </a:buClr>
              <a:buSzPts val="1800"/>
              <a:buNone/>
            </a:pPr>
            <a:r>
              <a:rPr lang="en-US" sz="1800"/>
              <a:t>The CAN protocol is asynchronous in nature. </a:t>
            </a:r>
            <a:r>
              <a:rPr b="1" lang="en-US" sz="1800"/>
              <a:t>It does not require a synchronized clock signal between the transmitting and receiving nodes </a:t>
            </a:r>
            <a:r>
              <a:rPr lang="en-US" sz="1800"/>
              <a:t>for data communication.  allowing for more flexible data transfer.</a:t>
            </a:r>
            <a:endParaRPr sz="1800"/>
          </a:p>
          <a:p>
            <a:pPr indent="0" lvl="0" marL="685800" rtl="0" algn="l">
              <a:lnSpc>
                <a:spcPct val="90000"/>
              </a:lnSpc>
              <a:spcBef>
                <a:spcPts val="500"/>
              </a:spcBef>
              <a:spcAft>
                <a:spcPts val="0"/>
              </a:spcAft>
              <a:buClr>
                <a:srgbClr val="020673"/>
              </a:buClr>
              <a:buSzPts val="1800"/>
              <a:buNone/>
            </a:pPr>
            <a:r>
              <a:t/>
            </a:r>
            <a:endParaRPr sz="1800"/>
          </a:p>
        </p:txBody>
      </p:sp>
      <p:sp>
        <p:nvSpPr>
          <p:cNvPr id="1262" name="Google Shape;1262;g2b3d6905692_0_101"/>
          <p:cNvSpPr txBox="1"/>
          <p:nvPr>
            <p:ph idx="12" type="sldNum"/>
          </p:nvPr>
        </p:nvSpPr>
        <p:spPr>
          <a:xfrm>
            <a:off x="11572875" y="6385568"/>
            <a:ext cx="5139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Meiryo"/>
              <a:buNone/>
            </a:pPr>
            <a:fld id="{00000000-1234-1234-1234-123412341234}" type="slidenum">
              <a:rPr b="0" i="0" lang="en-US" sz="1200" u="none" cap="none" strike="noStrike">
                <a:solidFill>
                  <a:srgbClr val="888888"/>
                </a:solidFill>
                <a:latin typeface="Meiryo"/>
                <a:ea typeface="Meiryo"/>
                <a:cs typeface="Meiryo"/>
                <a:sym typeface="Meiryo"/>
              </a:rPr>
              <a:t>‹#›</a:t>
            </a:fld>
            <a:endParaRPr b="0" i="0" sz="1200" u="none" cap="none" strike="noStrike">
              <a:solidFill>
                <a:srgbClr val="888888"/>
              </a:solidFill>
              <a:latin typeface="Meiryo"/>
              <a:ea typeface="Meiryo"/>
              <a:cs typeface="Meiryo"/>
              <a:sym typeface="Meiry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g2b3d6905692_0_69"/>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20673"/>
              </a:buClr>
              <a:buSzPts val="3200"/>
              <a:buFont typeface="Meiryo"/>
              <a:buNone/>
            </a:pPr>
            <a:r>
              <a:rPr lang="en-US"/>
              <a:t>CAN properties - Topic</a:t>
            </a:r>
            <a:endParaRPr/>
          </a:p>
        </p:txBody>
      </p:sp>
      <p:sp>
        <p:nvSpPr>
          <p:cNvPr id="1268" name="Google Shape;1268;g2b3d6905692_0_69"/>
          <p:cNvSpPr txBox="1"/>
          <p:nvPr>
            <p:ph idx="1" type="body"/>
          </p:nvPr>
        </p:nvSpPr>
        <p:spPr>
          <a:xfrm>
            <a:off x="950400" y="1065600"/>
            <a:ext cx="10461600" cy="5212800"/>
          </a:xfrm>
          <a:prstGeom prst="rect">
            <a:avLst/>
          </a:prstGeom>
          <a:noFill/>
          <a:ln>
            <a:noFill/>
          </a:ln>
        </p:spPr>
        <p:txBody>
          <a:bodyPr anchorCtr="0" anchor="t" bIns="45700" lIns="91425" spcFirstLastPara="1" rIns="91425" wrap="square" tIns="45700">
            <a:noAutofit/>
          </a:bodyPr>
          <a:lstStyle/>
          <a:p>
            <a:pPr indent="-165100" lvl="0" marL="228600" rtl="0" algn="l">
              <a:lnSpc>
                <a:spcPct val="90000"/>
              </a:lnSpc>
              <a:spcBef>
                <a:spcPts val="0"/>
              </a:spcBef>
              <a:spcAft>
                <a:spcPts val="0"/>
              </a:spcAft>
              <a:buClr>
                <a:srgbClr val="020673"/>
              </a:buClr>
              <a:buSzPts val="1800"/>
              <a:buChar char="•"/>
            </a:pPr>
            <a:r>
              <a:rPr lang="en-US" sz="1800"/>
              <a:t>What is CAN protocol characteristics?</a:t>
            </a:r>
            <a:endParaRPr sz="1800"/>
          </a:p>
          <a:p>
            <a:pPr indent="-215900" lvl="1" marL="685800" rtl="0" algn="l">
              <a:lnSpc>
                <a:spcPct val="90000"/>
              </a:lnSpc>
              <a:spcBef>
                <a:spcPts val="500"/>
              </a:spcBef>
              <a:spcAft>
                <a:spcPts val="0"/>
              </a:spcAft>
              <a:buClr>
                <a:srgbClr val="020673"/>
              </a:buClr>
              <a:buSzPts val="1800"/>
              <a:buFont typeface="Noto Sans Symbols"/>
              <a:buChar char="⮚"/>
            </a:pPr>
            <a:r>
              <a:rPr lang="en-US" sz="1800"/>
              <a:t>Peer2Peer/</a:t>
            </a:r>
            <a:r>
              <a:rPr b="1" lang="en-US" sz="1800"/>
              <a:t>Broadcast</a:t>
            </a:r>
            <a:r>
              <a:rPr lang="en-US" sz="1800"/>
              <a:t>?</a:t>
            </a:r>
            <a:endParaRPr sz="1800"/>
          </a:p>
          <a:p>
            <a:pPr indent="0" lvl="0" marL="685800" rtl="0" algn="l">
              <a:lnSpc>
                <a:spcPct val="90000"/>
              </a:lnSpc>
              <a:spcBef>
                <a:spcPts val="500"/>
              </a:spcBef>
              <a:spcAft>
                <a:spcPts val="0"/>
              </a:spcAft>
              <a:buSzPts val="1800"/>
              <a:buNone/>
            </a:pPr>
            <a:r>
              <a:rPr lang="en-US" sz="1800"/>
              <a:t>A peer-to-peer network has no concept of server and client, all participating node(Peer) are equal, which a network node that acts as both a client and a server for other nodes on the network.</a:t>
            </a:r>
            <a:endParaRPr sz="1800"/>
          </a:p>
          <a:p>
            <a:pPr indent="0" lvl="0" marL="685800" rtl="0" algn="l">
              <a:lnSpc>
                <a:spcPct val="90000"/>
              </a:lnSpc>
              <a:spcBef>
                <a:spcPts val="1000"/>
              </a:spcBef>
              <a:spcAft>
                <a:spcPts val="0"/>
              </a:spcAft>
              <a:buClr>
                <a:srgbClr val="020673"/>
              </a:buClr>
              <a:buSzPts val="1800"/>
              <a:buNone/>
            </a:pPr>
            <a:r>
              <a:rPr lang="en-US" sz="1800"/>
              <a:t>The CAN bus is a broadcast type of bus. This means that all nodes can ‘hear’ all transmissions. Each node decides whether the message is relevant to its function or not.</a:t>
            </a:r>
            <a:endParaRPr sz="1800"/>
          </a:p>
        </p:txBody>
      </p:sp>
      <p:sp>
        <p:nvSpPr>
          <p:cNvPr id="1269" name="Google Shape;1269;g2b3d6905692_0_69"/>
          <p:cNvSpPr txBox="1"/>
          <p:nvPr>
            <p:ph idx="12" type="sldNum"/>
          </p:nvPr>
        </p:nvSpPr>
        <p:spPr>
          <a:xfrm>
            <a:off x="11572875" y="6385568"/>
            <a:ext cx="5139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Meiryo"/>
              <a:buNone/>
            </a:pPr>
            <a:fld id="{00000000-1234-1234-1234-123412341234}" type="slidenum">
              <a:rPr b="0" i="0" lang="en-US" sz="1200" u="none" cap="none" strike="noStrike">
                <a:solidFill>
                  <a:srgbClr val="888888"/>
                </a:solidFill>
                <a:latin typeface="Meiryo"/>
                <a:ea typeface="Meiryo"/>
                <a:cs typeface="Meiryo"/>
                <a:sym typeface="Meiryo"/>
              </a:rPr>
              <a:t>‹#›</a:t>
            </a:fld>
            <a:endParaRPr b="0" i="0" sz="1200" u="none" cap="none" strike="noStrike">
              <a:solidFill>
                <a:srgbClr val="888888"/>
              </a:solidFill>
              <a:latin typeface="Meiryo"/>
              <a:ea typeface="Meiryo"/>
              <a:cs typeface="Meiryo"/>
              <a:sym typeface="Meiryo"/>
            </a:endParaRPr>
          </a:p>
        </p:txBody>
      </p:sp>
      <p:pic>
        <p:nvPicPr>
          <p:cNvPr id="1270" name="Google Shape;1270;g2b3d6905692_0_69"/>
          <p:cNvPicPr preferRelativeResize="0"/>
          <p:nvPr/>
        </p:nvPicPr>
        <p:blipFill rotWithShape="1">
          <a:blip r:embed="rId3">
            <a:alphaModFix/>
          </a:blip>
          <a:srcRect b="0" l="0" r="0" t="0"/>
          <a:stretch/>
        </p:blipFill>
        <p:spPr>
          <a:xfrm>
            <a:off x="2874125" y="3040125"/>
            <a:ext cx="6264325" cy="32382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2"/>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20673"/>
              </a:buClr>
              <a:buSzPts val="3200"/>
              <a:buFont typeface="Meiryo"/>
              <a:buNone/>
            </a:pPr>
            <a:r>
              <a:rPr lang="en-US"/>
              <a:t>Contents</a:t>
            </a:r>
            <a:endParaRPr/>
          </a:p>
        </p:txBody>
      </p:sp>
      <p:sp>
        <p:nvSpPr>
          <p:cNvPr id="1122" name="Google Shape;1122;p2"/>
          <p:cNvSpPr txBox="1"/>
          <p:nvPr>
            <p:ph idx="1" type="body"/>
          </p:nvPr>
        </p:nvSpPr>
        <p:spPr>
          <a:xfrm>
            <a:off x="950400" y="1065600"/>
            <a:ext cx="10461600" cy="5212800"/>
          </a:xfrm>
          <a:prstGeom prst="rect">
            <a:avLst/>
          </a:prstGeom>
          <a:noFill/>
          <a:ln>
            <a:noFill/>
          </a:ln>
        </p:spPr>
        <p:txBody>
          <a:bodyPr anchorCtr="0" anchor="t" bIns="45700" lIns="91425" spcFirstLastPara="1" rIns="91425" wrap="square" tIns="45700">
            <a:normAutofit/>
          </a:bodyPr>
          <a:lstStyle/>
          <a:p>
            <a:pPr indent="-514350" lvl="0" marL="514350" rtl="0" algn="l">
              <a:lnSpc>
                <a:spcPct val="90000"/>
              </a:lnSpc>
              <a:spcBef>
                <a:spcPts val="0"/>
              </a:spcBef>
              <a:spcAft>
                <a:spcPts val="0"/>
              </a:spcAft>
              <a:buClr>
                <a:srgbClr val="020673"/>
              </a:buClr>
              <a:buSzPts val="3600"/>
              <a:buFont typeface="Meiryo"/>
              <a:buAutoNum type="arabicPeriod"/>
            </a:pPr>
            <a:r>
              <a:rPr lang="en-US" sz="3600"/>
              <a:t>CAN introduction</a:t>
            </a:r>
            <a:endParaRPr/>
          </a:p>
          <a:p>
            <a:pPr indent="-514350" lvl="0" marL="514350" rtl="0" algn="l">
              <a:lnSpc>
                <a:spcPct val="90000"/>
              </a:lnSpc>
              <a:spcBef>
                <a:spcPts val="1000"/>
              </a:spcBef>
              <a:spcAft>
                <a:spcPts val="0"/>
              </a:spcAft>
              <a:buClr>
                <a:srgbClr val="020673"/>
              </a:buClr>
              <a:buSzPts val="3600"/>
              <a:buFont typeface="Meiryo"/>
              <a:buAutoNum type="arabicPeriod"/>
            </a:pPr>
            <a:r>
              <a:rPr lang="en-US" sz="3600"/>
              <a:t>CAN Properties</a:t>
            </a:r>
            <a:endParaRPr/>
          </a:p>
          <a:p>
            <a:pPr indent="-514350" lvl="0" marL="514350" rtl="0" algn="l">
              <a:lnSpc>
                <a:spcPct val="90000"/>
              </a:lnSpc>
              <a:spcBef>
                <a:spcPts val="1000"/>
              </a:spcBef>
              <a:spcAft>
                <a:spcPts val="0"/>
              </a:spcAft>
              <a:buClr>
                <a:srgbClr val="020673"/>
              </a:buClr>
              <a:buSzPts val="3600"/>
              <a:buFont typeface="Meiryo"/>
              <a:buAutoNum type="arabicPeriod"/>
            </a:pPr>
            <a:r>
              <a:rPr lang="en-US" sz="3600"/>
              <a:t>CAN features</a:t>
            </a:r>
            <a:endParaRPr/>
          </a:p>
          <a:p>
            <a:pPr indent="-514350" lvl="0" marL="514350" rtl="0" algn="l">
              <a:lnSpc>
                <a:spcPct val="90000"/>
              </a:lnSpc>
              <a:spcBef>
                <a:spcPts val="1000"/>
              </a:spcBef>
              <a:spcAft>
                <a:spcPts val="0"/>
              </a:spcAft>
              <a:buClr>
                <a:srgbClr val="020673"/>
              </a:buClr>
              <a:buSzPts val="3600"/>
              <a:buFont typeface="Meiryo"/>
              <a:buAutoNum type="arabicPeriod"/>
            </a:pPr>
            <a:r>
              <a:rPr lang="en-US" sz="3600"/>
              <a:t>CAN bus and Network Topology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p17"/>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20673"/>
              </a:buClr>
              <a:buSzPts val="3200"/>
              <a:buFont typeface="Meiryo"/>
              <a:buNone/>
            </a:pPr>
            <a:r>
              <a:rPr lang="en-US"/>
              <a:t>CAN properties - Topic</a:t>
            </a:r>
            <a:endParaRPr/>
          </a:p>
        </p:txBody>
      </p:sp>
      <p:sp>
        <p:nvSpPr>
          <p:cNvPr id="1276" name="Google Shape;1276;p17"/>
          <p:cNvSpPr txBox="1"/>
          <p:nvPr>
            <p:ph idx="1" type="body"/>
          </p:nvPr>
        </p:nvSpPr>
        <p:spPr>
          <a:xfrm>
            <a:off x="950400" y="1065600"/>
            <a:ext cx="10461600" cy="5212800"/>
          </a:xfrm>
          <a:prstGeom prst="rect">
            <a:avLst/>
          </a:prstGeom>
          <a:noFill/>
          <a:ln>
            <a:noFill/>
          </a:ln>
        </p:spPr>
        <p:txBody>
          <a:bodyPr anchorCtr="0" anchor="t" bIns="45700" lIns="91425" spcFirstLastPara="1" rIns="91425" wrap="square" tIns="45700">
            <a:noAutofit/>
          </a:bodyPr>
          <a:lstStyle/>
          <a:p>
            <a:pPr indent="-165100" lvl="0" marL="228600" rtl="0" algn="l">
              <a:lnSpc>
                <a:spcPct val="90000"/>
              </a:lnSpc>
              <a:spcBef>
                <a:spcPts val="0"/>
              </a:spcBef>
              <a:spcAft>
                <a:spcPts val="0"/>
              </a:spcAft>
              <a:buClr>
                <a:srgbClr val="020673"/>
              </a:buClr>
              <a:buSzPts val="1800"/>
              <a:buChar char="•"/>
            </a:pPr>
            <a:r>
              <a:rPr lang="en-US" sz="1800"/>
              <a:t>What is CAN protocol characteristics?</a:t>
            </a:r>
            <a:endParaRPr sz="1800"/>
          </a:p>
          <a:p>
            <a:pPr indent="-215900" lvl="1" marL="685800" rtl="0" algn="l">
              <a:lnSpc>
                <a:spcPct val="90000"/>
              </a:lnSpc>
              <a:spcBef>
                <a:spcPts val="500"/>
              </a:spcBef>
              <a:spcAft>
                <a:spcPts val="0"/>
              </a:spcAft>
              <a:buClr>
                <a:srgbClr val="020673"/>
              </a:buClr>
              <a:buSzPts val="1800"/>
              <a:buFont typeface="Noto Sans Symbols"/>
              <a:buChar char="⮚"/>
            </a:pPr>
            <a:r>
              <a:rPr b="1" lang="en-US" sz="1800"/>
              <a:t>Message Based Protocol</a:t>
            </a:r>
            <a:r>
              <a:rPr lang="en-US" sz="1800"/>
              <a:t>/Node-Node Protocol?</a:t>
            </a:r>
            <a:endParaRPr sz="1800"/>
          </a:p>
          <a:p>
            <a:pPr indent="0" lvl="0" marL="685800" rtl="0" algn="l">
              <a:lnSpc>
                <a:spcPct val="90000"/>
              </a:lnSpc>
              <a:spcBef>
                <a:spcPts val="1000"/>
              </a:spcBef>
              <a:spcAft>
                <a:spcPts val="0"/>
              </a:spcAft>
              <a:buClr>
                <a:srgbClr val="020673"/>
              </a:buClr>
              <a:buSzPts val="1800"/>
              <a:buNone/>
            </a:pPr>
            <a:r>
              <a:rPr lang="en-US" sz="1800"/>
              <a:t>CAN uses short messages – the maximum utility load is 94 bits. There is no explicit address in the messages. Instead, the messages can be said to be </a:t>
            </a:r>
            <a:r>
              <a:rPr b="1" lang="en-US" sz="1800"/>
              <a:t>contents-addressed</a:t>
            </a:r>
            <a:r>
              <a:rPr lang="en-US" sz="1800"/>
              <a:t>, that is, their contents implicitly determines their address.</a:t>
            </a:r>
            <a:endParaRPr sz="1800"/>
          </a:p>
          <a:p>
            <a:pPr indent="-215900" lvl="1" marL="685800" rtl="0" algn="l">
              <a:lnSpc>
                <a:spcPct val="90000"/>
              </a:lnSpc>
              <a:spcBef>
                <a:spcPts val="500"/>
              </a:spcBef>
              <a:spcAft>
                <a:spcPts val="0"/>
              </a:spcAft>
              <a:buClr>
                <a:srgbClr val="020673"/>
              </a:buClr>
              <a:buSzPts val="1800"/>
              <a:buFont typeface="Noto Sans Symbols"/>
              <a:buChar char="⮚"/>
            </a:pPr>
            <a:r>
              <a:rPr lang="en-US" sz="1800"/>
              <a:t>How do Message filter?</a:t>
            </a:r>
            <a:endParaRPr sz="1800"/>
          </a:p>
          <a:p>
            <a:pPr indent="0" lvl="0" marL="685800" rtl="0" algn="l">
              <a:lnSpc>
                <a:spcPct val="90000"/>
              </a:lnSpc>
              <a:spcBef>
                <a:spcPts val="1000"/>
              </a:spcBef>
              <a:spcAft>
                <a:spcPts val="0"/>
              </a:spcAft>
              <a:buClr>
                <a:srgbClr val="020673"/>
              </a:buClr>
              <a:buSzPts val="1800"/>
              <a:buNone/>
            </a:pPr>
            <a:r>
              <a:rPr lang="en-US" sz="1800"/>
              <a:t>All nodes will invariably pick up all message. The CAN hardware, however, provides local filtering so that each node may react only on the relevant messages.</a:t>
            </a:r>
            <a:endParaRPr sz="1800"/>
          </a:p>
          <a:p>
            <a:pPr indent="0" lvl="0" marL="685800" rtl="0" algn="l">
              <a:lnSpc>
                <a:spcPct val="90000"/>
              </a:lnSpc>
              <a:spcBef>
                <a:spcPts val="1000"/>
              </a:spcBef>
              <a:spcAft>
                <a:spcPts val="0"/>
              </a:spcAft>
              <a:buClr>
                <a:srgbClr val="020673"/>
              </a:buClr>
              <a:buSzPts val="1800"/>
              <a:buNone/>
            </a:pPr>
            <a:r>
              <a:rPr lang="en-US" sz="1800"/>
              <a:t>When a node receives a message on the CAN bus, it compares the message identifier with its own identifier or filter criteria. If the message identifier matches the node's filter, the message is accepted and processed; otherwise, it is ignored.</a:t>
            </a:r>
            <a:endParaRPr sz="1800"/>
          </a:p>
          <a:p>
            <a:pPr indent="0" lvl="0" marL="0" rtl="0" algn="l">
              <a:lnSpc>
                <a:spcPct val="90000"/>
              </a:lnSpc>
              <a:spcBef>
                <a:spcPts val="500"/>
              </a:spcBef>
              <a:spcAft>
                <a:spcPts val="0"/>
              </a:spcAft>
              <a:buClr>
                <a:schemeClr val="dk1"/>
              </a:buClr>
              <a:buSzPts val="1100"/>
              <a:buFont typeface="Arial"/>
              <a:buNone/>
            </a:pPr>
            <a:r>
              <a:t/>
            </a:r>
            <a:endParaRPr sz="1800"/>
          </a:p>
          <a:p>
            <a:pPr indent="0" lvl="0" marL="685800" rtl="0" algn="l">
              <a:lnSpc>
                <a:spcPct val="90000"/>
              </a:lnSpc>
              <a:spcBef>
                <a:spcPts val="1000"/>
              </a:spcBef>
              <a:spcAft>
                <a:spcPts val="0"/>
              </a:spcAft>
              <a:buClr>
                <a:schemeClr val="dk1"/>
              </a:buClr>
              <a:buSzPts val="1100"/>
              <a:buFont typeface="Arial"/>
              <a:buNone/>
            </a:pPr>
            <a:r>
              <a:t/>
            </a:r>
            <a:endParaRPr sz="1800"/>
          </a:p>
        </p:txBody>
      </p:sp>
      <p:sp>
        <p:nvSpPr>
          <p:cNvPr id="1277" name="Google Shape;1277;p17"/>
          <p:cNvSpPr txBox="1"/>
          <p:nvPr>
            <p:ph idx="12" type="sldNum"/>
          </p:nvPr>
        </p:nvSpPr>
        <p:spPr>
          <a:xfrm>
            <a:off x="11572875" y="6385568"/>
            <a:ext cx="5139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Meiryo"/>
              <a:buNone/>
            </a:pPr>
            <a:fld id="{00000000-1234-1234-1234-123412341234}" type="slidenum">
              <a:rPr b="0" i="0" lang="en-US" sz="1200" u="none" cap="none" strike="noStrike">
                <a:solidFill>
                  <a:srgbClr val="888888"/>
                </a:solidFill>
                <a:latin typeface="Meiryo"/>
                <a:ea typeface="Meiryo"/>
                <a:cs typeface="Meiryo"/>
                <a:sym typeface="Meiryo"/>
              </a:rPr>
              <a:t>‹#›</a:t>
            </a:fld>
            <a:endParaRPr b="0" i="0" sz="1200" u="none" cap="none" strike="noStrike">
              <a:solidFill>
                <a:srgbClr val="888888"/>
              </a:solidFill>
              <a:latin typeface="Meiryo"/>
              <a:ea typeface="Meiryo"/>
              <a:cs typeface="Meiryo"/>
              <a:sym typeface="Meiry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g2b3d6905692_0_61"/>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20673"/>
              </a:buClr>
              <a:buSzPts val="3200"/>
              <a:buFont typeface="Meiryo"/>
              <a:buNone/>
            </a:pPr>
            <a:r>
              <a:rPr lang="en-US"/>
              <a:t>CAN properties - Topic</a:t>
            </a:r>
            <a:endParaRPr/>
          </a:p>
        </p:txBody>
      </p:sp>
      <p:sp>
        <p:nvSpPr>
          <p:cNvPr id="1283" name="Google Shape;1283;g2b3d6905692_0_61"/>
          <p:cNvSpPr txBox="1"/>
          <p:nvPr>
            <p:ph idx="1" type="body"/>
          </p:nvPr>
        </p:nvSpPr>
        <p:spPr>
          <a:xfrm>
            <a:off x="950400" y="1065600"/>
            <a:ext cx="10461600" cy="1986000"/>
          </a:xfrm>
          <a:prstGeom prst="rect">
            <a:avLst/>
          </a:prstGeom>
          <a:noFill/>
          <a:ln>
            <a:noFill/>
          </a:ln>
        </p:spPr>
        <p:txBody>
          <a:bodyPr anchorCtr="0" anchor="t" bIns="45700" lIns="91425" spcFirstLastPara="1" rIns="91425" wrap="square" tIns="45700">
            <a:noAutofit/>
          </a:bodyPr>
          <a:lstStyle/>
          <a:p>
            <a:pPr indent="-165100" lvl="0" marL="228600" rtl="0" algn="l">
              <a:lnSpc>
                <a:spcPct val="90000"/>
              </a:lnSpc>
              <a:spcBef>
                <a:spcPts val="0"/>
              </a:spcBef>
              <a:spcAft>
                <a:spcPts val="0"/>
              </a:spcAft>
              <a:buClr>
                <a:srgbClr val="020673"/>
              </a:buClr>
              <a:buSzPts val="1800"/>
              <a:buChar char="•"/>
            </a:pPr>
            <a:r>
              <a:rPr lang="en-US" sz="1800"/>
              <a:t>What is CAN protocol characteristics?</a:t>
            </a:r>
            <a:endParaRPr sz="1800"/>
          </a:p>
          <a:p>
            <a:pPr indent="-215900" lvl="1" marL="685800" rtl="0" algn="l">
              <a:lnSpc>
                <a:spcPct val="90000"/>
              </a:lnSpc>
              <a:spcBef>
                <a:spcPts val="500"/>
              </a:spcBef>
              <a:spcAft>
                <a:spcPts val="0"/>
              </a:spcAft>
              <a:buClr>
                <a:srgbClr val="020673"/>
              </a:buClr>
              <a:buSzPts val="1800"/>
              <a:buFont typeface="Noto Sans Symbols"/>
              <a:buChar char="⮚"/>
            </a:pPr>
            <a:r>
              <a:rPr lang="en-US" sz="1800"/>
              <a:t>Simplex/</a:t>
            </a:r>
            <a:r>
              <a:rPr b="1" lang="en-US" sz="1800"/>
              <a:t>Half Duplex</a:t>
            </a:r>
            <a:r>
              <a:rPr lang="en-US" sz="1800"/>
              <a:t>/Full Duplex?</a:t>
            </a:r>
            <a:endParaRPr sz="1800"/>
          </a:p>
          <a:p>
            <a:pPr indent="0" lvl="0" marL="685800" rtl="0" algn="l">
              <a:lnSpc>
                <a:spcPct val="90000"/>
              </a:lnSpc>
              <a:spcBef>
                <a:spcPts val="500"/>
              </a:spcBef>
              <a:spcAft>
                <a:spcPts val="0"/>
              </a:spcAft>
              <a:buSzPts val="1800"/>
              <a:buNone/>
            </a:pPr>
            <a:r>
              <a:rPr lang="en-US" sz="1800"/>
              <a:t>Simplex is a one-way communication, half-duplex is a two-way communication but not simultaneous and full-duplex is a two-way communication but simultaneous.</a:t>
            </a:r>
            <a:endParaRPr sz="1800"/>
          </a:p>
          <a:p>
            <a:pPr indent="0" lvl="0" marL="685800" rtl="0" algn="l">
              <a:lnSpc>
                <a:spcPct val="90000"/>
              </a:lnSpc>
              <a:spcBef>
                <a:spcPts val="500"/>
              </a:spcBef>
              <a:spcAft>
                <a:spcPts val="0"/>
              </a:spcAft>
              <a:buClr>
                <a:schemeClr val="dk1"/>
              </a:buClr>
              <a:buSzPts val="1100"/>
              <a:buFont typeface="Arial"/>
              <a:buNone/>
            </a:pPr>
            <a:r>
              <a:rPr lang="en-US" sz="1800"/>
              <a:t>CAN protocol falls under the category of Half Duplex. This means that data can be both transmitted and received over the same transmission line, but not simultaneously.</a:t>
            </a:r>
            <a:endParaRPr sz="1800"/>
          </a:p>
          <a:p>
            <a:pPr indent="0" lvl="0" marL="685800" rtl="0" algn="l">
              <a:lnSpc>
                <a:spcPct val="90000"/>
              </a:lnSpc>
              <a:spcBef>
                <a:spcPts val="1000"/>
              </a:spcBef>
              <a:spcAft>
                <a:spcPts val="0"/>
              </a:spcAft>
              <a:buClr>
                <a:schemeClr val="dk1"/>
              </a:buClr>
              <a:buSzPts val="1100"/>
              <a:buFont typeface="Arial"/>
              <a:buNone/>
            </a:pPr>
            <a:r>
              <a:t/>
            </a:r>
            <a:endParaRPr sz="1800"/>
          </a:p>
        </p:txBody>
      </p:sp>
      <p:pic>
        <p:nvPicPr>
          <p:cNvPr id="1284" name="Google Shape;1284;g2b3d6905692_0_61"/>
          <p:cNvPicPr preferRelativeResize="0"/>
          <p:nvPr/>
        </p:nvPicPr>
        <p:blipFill rotWithShape="1">
          <a:blip r:embed="rId3">
            <a:alphaModFix/>
          </a:blip>
          <a:srcRect b="0" l="0" r="0" t="0"/>
          <a:stretch/>
        </p:blipFill>
        <p:spPr>
          <a:xfrm>
            <a:off x="3129376" y="2920600"/>
            <a:ext cx="5715000" cy="3692750"/>
          </a:xfrm>
          <a:prstGeom prst="rect">
            <a:avLst/>
          </a:prstGeom>
          <a:noFill/>
          <a:ln>
            <a:noFill/>
          </a:ln>
        </p:spPr>
      </p:pic>
      <p:sp>
        <p:nvSpPr>
          <p:cNvPr id="1285" name="Google Shape;1285;g2b3d6905692_0_61"/>
          <p:cNvSpPr txBox="1"/>
          <p:nvPr>
            <p:ph idx="12" type="sldNum"/>
          </p:nvPr>
        </p:nvSpPr>
        <p:spPr>
          <a:xfrm>
            <a:off x="11572875" y="6385568"/>
            <a:ext cx="5139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Meiryo"/>
              <a:buNone/>
            </a:pPr>
            <a:fld id="{00000000-1234-1234-1234-123412341234}" type="slidenum">
              <a:rPr b="0" i="0" lang="en-US" sz="1200" u="none" cap="none" strike="noStrike">
                <a:solidFill>
                  <a:srgbClr val="888888"/>
                </a:solidFill>
                <a:latin typeface="Meiryo"/>
                <a:ea typeface="Meiryo"/>
                <a:cs typeface="Meiryo"/>
                <a:sym typeface="Meiryo"/>
              </a:rPr>
              <a:t>‹#›</a:t>
            </a:fld>
            <a:endParaRPr b="0" i="0" sz="1200" u="none" cap="none" strike="noStrike">
              <a:solidFill>
                <a:srgbClr val="888888"/>
              </a:solidFill>
              <a:latin typeface="Meiryo"/>
              <a:ea typeface="Meiryo"/>
              <a:cs typeface="Meiryo"/>
              <a:sym typeface="Meiry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18"/>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20673"/>
              </a:buClr>
              <a:buSzPts val="3200"/>
              <a:buFont typeface="Meiryo"/>
              <a:buNone/>
            </a:pPr>
            <a:r>
              <a:rPr lang="en-US"/>
              <a:t>CAN properties - Topic</a:t>
            </a:r>
            <a:endParaRPr/>
          </a:p>
        </p:txBody>
      </p:sp>
      <p:sp>
        <p:nvSpPr>
          <p:cNvPr id="1291" name="Google Shape;1291;p18"/>
          <p:cNvSpPr txBox="1"/>
          <p:nvPr>
            <p:ph idx="1" type="body"/>
          </p:nvPr>
        </p:nvSpPr>
        <p:spPr>
          <a:xfrm>
            <a:off x="950400" y="1065600"/>
            <a:ext cx="5286300" cy="3525000"/>
          </a:xfrm>
          <a:prstGeom prst="rect">
            <a:avLst/>
          </a:prstGeom>
          <a:noFill/>
          <a:ln>
            <a:noFill/>
          </a:ln>
        </p:spPr>
        <p:txBody>
          <a:bodyPr anchorCtr="0" anchor="t" bIns="45700" lIns="91425" spcFirstLastPara="1" rIns="91425" wrap="square" tIns="45700">
            <a:noAutofit/>
          </a:bodyPr>
          <a:lstStyle/>
          <a:p>
            <a:pPr indent="-165100" lvl="0" marL="228600" rtl="0" algn="l">
              <a:lnSpc>
                <a:spcPct val="90000"/>
              </a:lnSpc>
              <a:spcBef>
                <a:spcPts val="0"/>
              </a:spcBef>
              <a:spcAft>
                <a:spcPts val="0"/>
              </a:spcAft>
              <a:buClr>
                <a:srgbClr val="020673"/>
              </a:buClr>
              <a:buSzPts val="1800"/>
              <a:buChar char="•"/>
            </a:pPr>
            <a:r>
              <a:rPr lang="en-US" sz="1800"/>
              <a:t>What is CAN protocol characteristics?</a:t>
            </a:r>
            <a:endParaRPr sz="1800"/>
          </a:p>
          <a:p>
            <a:pPr indent="-228600" lvl="1" marL="685800" rtl="0" algn="l">
              <a:lnSpc>
                <a:spcPct val="90000"/>
              </a:lnSpc>
              <a:spcBef>
                <a:spcPts val="500"/>
              </a:spcBef>
              <a:spcAft>
                <a:spcPts val="0"/>
              </a:spcAft>
              <a:buClr>
                <a:srgbClr val="020673"/>
              </a:buClr>
              <a:buSzPts val="1800"/>
              <a:buFont typeface="Noto Sans Symbols"/>
              <a:buChar char="⮚"/>
            </a:pPr>
            <a:r>
              <a:rPr lang="en-US" sz="1800"/>
              <a:t>Acknowledgement method?</a:t>
            </a:r>
            <a:endParaRPr sz="1800"/>
          </a:p>
          <a:p>
            <a:pPr indent="0" lvl="0" marL="685800" rtl="0" algn="l">
              <a:lnSpc>
                <a:spcPct val="90000"/>
              </a:lnSpc>
              <a:spcBef>
                <a:spcPts val="1000"/>
              </a:spcBef>
              <a:spcAft>
                <a:spcPts val="0"/>
              </a:spcAft>
              <a:buClr>
                <a:schemeClr val="dk1"/>
              </a:buClr>
              <a:buSzPts val="1100"/>
              <a:buFont typeface="Arial"/>
              <a:buNone/>
            </a:pPr>
            <a:r>
              <a:rPr lang="en-US" sz="1800"/>
              <a:t>CAN protocol does incorporate an acknowledgment method. When a message is transmitted over the CAN bus, the receiving nodes acknowledge the successful receipt of the message by sending an acknowledgment bit. This acknowledgment mechanism helps ensure the reliability of data transmission in the CAN network.</a:t>
            </a:r>
            <a:endParaRPr sz="1800"/>
          </a:p>
          <a:p>
            <a:pPr indent="0" lvl="0" marL="685800" rtl="0" algn="l">
              <a:lnSpc>
                <a:spcPct val="90000"/>
              </a:lnSpc>
              <a:spcBef>
                <a:spcPts val="1000"/>
              </a:spcBef>
              <a:spcAft>
                <a:spcPts val="0"/>
              </a:spcAft>
              <a:buClr>
                <a:schemeClr val="dk1"/>
              </a:buClr>
              <a:buSzPts val="1100"/>
              <a:buFont typeface="Arial"/>
              <a:buNone/>
            </a:pPr>
            <a:r>
              <a:rPr i="1" lang="en-US" sz="1800">
                <a:solidFill>
                  <a:srgbClr val="FF0000"/>
                </a:solidFill>
              </a:rPr>
              <a:t>(1 thằng gửi 1 thằng nhận và gửi lại mess riêng biệt, bằng cách viết tiếp mess của ông gửi, xác nhận lại ngay khi ông gửi gửi luôn)</a:t>
            </a:r>
            <a:endParaRPr i="1" sz="1800">
              <a:solidFill>
                <a:srgbClr val="FF0000"/>
              </a:solidFill>
            </a:endParaRPr>
          </a:p>
        </p:txBody>
      </p:sp>
      <p:sp>
        <p:nvSpPr>
          <p:cNvPr id="1292" name="Google Shape;1292;p18"/>
          <p:cNvSpPr txBox="1"/>
          <p:nvPr>
            <p:ph idx="12" type="sldNum"/>
          </p:nvPr>
        </p:nvSpPr>
        <p:spPr>
          <a:xfrm>
            <a:off x="11572875" y="6385568"/>
            <a:ext cx="5139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Meiryo"/>
              <a:buNone/>
            </a:pPr>
            <a:fld id="{00000000-1234-1234-1234-123412341234}" type="slidenum">
              <a:rPr b="0" i="0" lang="en-US" sz="1200" u="none" cap="none" strike="noStrike">
                <a:solidFill>
                  <a:srgbClr val="888888"/>
                </a:solidFill>
                <a:latin typeface="Meiryo"/>
                <a:ea typeface="Meiryo"/>
                <a:cs typeface="Meiryo"/>
                <a:sym typeface="Meiryo"/>
              </a:rPr>
              <a:t>‹#›</a:t>
            </a:fld>
            <a:endParaRPr b="0" i="0" sz="1200" u="none" cap="none" strike="noStrike">
              <a:solidFill>
                <a:srgbClr val="888888"/>
              </a:solidFill>
              <a:latin typeface="Meiryo"/>
              <a:ea typeface="Meiryo"/>
              <a:cs typeface="Meiryo"/>
              <a:sym typeface="Meiryo"/>
            </a:endParaRPr>
          </a:p>
        </p:txBody>
      </p:sp>
      <p:pic>
        <p:nvPicPr>
          <p:cNvPr id="1293" name="Google Shape;1293;p18"/>
          <p:cNvPicPr preferRelativeResize="0"/>
          <p:nvPr/>
        </p:nvPicPr>
        <p:blipFill rotWithShape="1">
          <a:blip r:embed="rId3">
            <a:alphaModFix/>
          </a:blip>
          <a:srcRect b="9090" l="0" r="0" t="0"/>
          <a:stretch/>
        </p:blipFill>
        <p:spPr>
          <a:xfrm>
            <a:off x="6299950" y="1065600"/>
            <a:ext cx="5545749" cy="4771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g2b3d6905692_0_78"/>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20673"/>
              </a:buClr>
              <a:buSzPts val="3200"/>
              <a:buFont typeface="Meiryo"/>
              <a:buNone/>
            </a:pPr>
            <a:r>
              <a:rPr lang="en-US"/>
              <a:t>CAN properties - Topic</a:t>
            </a:r>
            <a:endParaRPr/>
          </a:p>
        </p:txBody>
      </p:sp>
      <p:sp>
        <p:nvSpPr>
          <p:cNvPr id="1299" name="Google Shape;1299;g2b3d6905692_0_78"/>
          <p:cNvSpPr txBox="1"/>
          <p:nvPr>
            <p:ph idx="1" type="body"/>
          </p:nvPr>
        </p:nvSpPr>
        <p:spPr>
          <a:xfrm>
            <a:off x="950400" y="1065600"/>
            <a:ext cx="5718900" cy="5212800"/>
          </a:xfrm>
          <a:prstGeom prst="rect">
            <a:avLst/>
          </a:prstGeom>
          <a:noFill/>
          <a:ln>
            <a:noFill/>
          </a:ln>
        </p:spPr>
        <p:txBody>
          <a:bodyPr anchorCtr="0" anchor="t" bIns="45700" lIns="91425" spcFirstLastPara="1" rIns="91425" wrap="square" tIns="45700">
            <a:noAutofit/>
          </a:bodyPr>
          <a:lstStyle/>
          <a:p>
            <a:pPr indent="-165100" lvl="0" marL="228600" rtl="0" algn="l">
              <a:lnSpc>
                <a:spcPct val="90000"/>
              </a:lnSpc>
              <a:spcBef>
                <a:spcPts val="0"/>
              </a:spcBef>
              <a:spcAft>
                <a:spcPts val="0"/>
              </a:spcAft>
              <a:buClr>
                <a:srgbClr val="020673"/>
              </a:buClr>
              <a:buSzPts val="1800"/>
              <a:buChar char="•"/>
            </a:pPr>
            <a:r>
              <a:rPr lang="en-US" sz="1800"/>
              <a:t>What is CAN protocol characteristics?</a:t>
            </a:r>
            <a:endParaRPr sz="1800"/>
          </a:p>
          <a:p>
            <a:pPr indent="-215900" lvl="1" marL="685800" rtl="0" algn="l">
              <a:lnSpc>
                <a:spcPct val="90000"/>
              </a:lnSpc>
              <a:spcBef>
                <a:spcPts val="500"/>
              </a:spcBef>
              <a:spcAft>
                <a:spcPts val="0"/>
              </a:spcAft>
              <a:buClr>
                <a:srgbClr val="020673"/>
              </a:buClr>
              <a:buSzPts val="1800"/>
              <a:buFont typeface="Noto Sans Symbols"/>
              <a:buChar char="⮚"/>
            </a:pPr>
            <a:r>
              <a:rPr lang="en-US" sz="1800"/>
              <a:t>CSMA Protocol?</a:t>
            </a:r>
            <a:endParaRPr sz="1800"/>
          </a:p>
          <a:p>
            <a:pPr indent="0" lvl="0" marL="685800" rtl="0" algn="l">
              <a:lnSpc>
                <a:spcPct val="90000"/>
              </a:lnSpc>
              <a:spcBef>
                <a:spcPts val="500"/>
              </a:spcBef>
              <a:spcAft>
                <a:spcPts val="0"/>
              </a:spcAft>
              <a:buClr>
                <a:srgbClr val="020673"/>
              </a:buClr>
              <a:buSzPts val="1800"/>
              <a:buNone/>
            </a:pPr>
            <a:r>
              <a:rPr lang="en-US" sz="1800"/>
              <a:t>CAN protocol does use a CSMA/CA (Carrier Sense Multiple Access with Collision Avoidance) approach. This means that before transmitting data, the nodes on the network first listen to the bus to check for ongoing transmissions. If the bus is idle, the node can transmit its data. If the bus is busy, the node waits for an opportunity to transmit while avoiding collisions with other nodes.</a:t>
            </a:r>
            <a:endParaRPr sz="1800"/>
          </a:p>
          <a:p>
            <a:pPr indent="0" lvl="0" marL="685800" rtl="0" algn="l">
              <a:lnSpc>
                <a:spcPct val="90000"/>
              </a:lnSpc>
              <a:spcBef>
                <a:spcPts val="500"/>
              </a:spcBef>
              <a:spcAft>
                <a:spcPts val="0"/>
              </a:spcAft>
              <a:buClr>
                <a:srgbClr val="020673"/>
              </a:buClr>
              <a:buSzPts val="1800"/>
              <a:buNone/>
            </a:pPr>
            <a:r>
              <a:t/>
            </a:r>
            <a:endParaRPr sz="1800"/>
          </a:p>
          <a:p>
            <a:pPr indent="0" lvl="0" marL="685800" rtl="0" algn="l">
              <a:lnSpc>
                <a:spcPct val="90000"/>
              </a:lnSpc>
              <a:spcBef>
                <a:spcPts val="500"/>
              </a:spcBef>
              <a:spcAft>
                <a:spcPts val="0"/>
              </a:spcAft>
              <a:buClr>
                <a:srgbClr val="020673"/>
              </a:buClr>
              <a:buSzPts val="1800"/>
              <a:buNone/>
            </a:pPr>
            <a:r>
              <a:rPr i="1" lang="en-US" sz="1800">
                <a:solidFill>
                  <a:srgbClr val="FF0000"/>
                </a:solidFill>
              </a:rPr>
              <a:t>(CSMA: nhiều ông cùng gửi thì gây nhầm lẫn có khả năng nhận biết được nhiều ông cùng gửi)</a:t>
            </a:r>
            <a:endParaRPr i="1" sz="1800">
              <a:solidFill>
                <a:srgbClr val="FF0000"/>
              </a:solidFill>
            </a:endParaRPr>
          </a:p>
        </p:txBody>
      </p:sp>
      <p:sp>
        <p:nvSpPr>
          <p:cNvPr id="1300" name="Google Shape;1300;g2b3d6905692_0_78"/>
          <p:cNvSpPr txBox="1"/>
          <p:nvPr>
            <p:ph idx="12" type="sldNum"/>
          </p:nvPr>
        </p:nvSpPr>
        <p:spPr>
          <a:xfrm>
            <a:off x="11572875" y="6385568"/>
            <a:ext cx="5139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Meiryo"/>
              <a:buNone/>
            </a:pPr>
            <a:fld id="{00000000-1234-1234-1234-123412341234}" type="slidenum">
              <a:rPr b="0" i="0" lang="en-US" sz="1200" u="none" cap="none" strike="noStrike">
                <a:solidFill>
                  <a:srgbClr val="888888"/>
                </a:solidFill>
                <a:latin typeface="Meiryo"/>
                <a:ea typeface="Meiryo"/>
                <a:cs typeface="Meiryo"/>
                <a:sym typeface="Meiryo"/>
              </a:rPr>
              <a:t>‹#›</a:t>
            </a:fld>
            <a:endParaRPr b="0" i="0" sz="1200" u="none" cap="none" strike="noStrike">
              <a:solidFill>
                <a:srgbClr val="888888"/>
              </a:solidFill>
              <a:latin typeface="Meiryo"/>
              <a:ea typeface="Meiryo"/>
              <a:cs typeface="Meiryo"/>
              <a:sym typeface="Meiryo"/>
            </a:endParaRPr>
          </a:p>
        </p:txBody>
      </p:sp>
      <p:pic>
        <p:nvPicPr>
          <p:cNvPr id="1301" name="Google Shape;1301;g2b3d6905692_0_78"/>
          <p:cNvPicPr preferRelativeResize="0"/>
          <p:nvPr/>
        </p:nvPicPr>
        <p:blipFill rotWithShape="1">
          <a:blip r:embed="rId3">
            <a:alphaModFix/>
          </a:blip>
          <a:srcRect b="0" l="0" r="0" t="0"/>
          <a:stretch/>
        </p:blipFill>
        <p:spPr>
          <a:xfrm>
            <a:off x="6821530" y="1180638"/>
            <a:ext cx="4599125" cy="52712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19"/>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20673"/>
              </a:buClr>
              <a:buSzPts val="3200"/>
              <a:buFont typeface="Meiryo"/>
              <a:buNone/>
            </a:pPr>
            <a:r>
              <a:rPr lang="en-US"/>
              <a:t>CAN properties - Topic</a:t>
            </a:r>
            <a:endParaRPr/>
          </a:p>
        </p:txBody>
      </p:sp>
      <p:sp>
        <p:nvSpPr>
          <p:cNvPr id="1307" name="Google Shape;1307;p19"/>
          <p:cNvSpPr txBox="1"/>
          <p:nvPr>
            <p:ph idx="1" type="body"/>
          </p:nvPr>
        </p:nvSpPr>
        <p:spPr>
          <a:xfrm>
            <a:off x="950400" y="1065600"/>
            <a:ext cx="11023500" cy="3983700"/>
          </a:xfrm>
          <a:prstGeom prst="rect">
            <a:avLst/>
          </a:prstGeom>
          <a:noFill/>
          <a:ln>
            <a:noFill/>
          </a:ln>
        </p:spPr>
        <p:txBody>
          <a:bodyPr anchorCtr="0" anchor="t" bIns="45700" lIns="91425" spcFirstLastPara="1" rIns="91425" wrap="square" tIns="45700">
            <a:noAutofit/>
          </a:bodyPr>
          <a:lstStyle/>
          <a:p>
            <a:pPr indent="-165100" lvl="0" marL="228600" rtl="0" algn="l">
              <a:lnSpc>
                <a:spcPct val="90000"/>
              </a:lnSpc>
              <a:spcBef>
                <a:spcPts val="0"/>
              </a:spcBef>
              <a:spcAft>
                <a:spcPts val="0"/>
              </a:spcAft>
              <a:buClr>
                <a:srgbClr val="020673"/>
              </a:buClr>
              <a:buSzPts val="1800"/>
              <a:buChar char="•"/>
            </a:pPr>
            <a:r>
              <a:rPr lang="en-US" sz="1800"/>
              <a:t>What is CAN protocol characteristics?</a:t>
            </a:r>
            <a:endParaRPr sz="1800"/>
          </a:p>
          <a:p>
            <a:pPr indent="-215900" lvl="1" marL="685800" rtl="0" algn="l">
              <a:lnSpc>
                <a:spcPct val="90000"/>
              </a:lnSpc>
              <a:spcBef>
                <a:spcPts val="500"/>
              </a:spcBef>
              <a:spcAft>
                <a:spcPts val="0"/>
              </a:spcAft>
              <a:buClr>
                <a:srgbClr val="020673"/>
              </a:buClr>
              <a:buSzPts val="1800"/>
              <a:buFont typeface="Noto Sans Symbols"/>
              <a:buChar char="⮚"/>
            </a:pPr>
            <a:r>
              <a:rPr lang="en-US" sz="1800"/>
              <a:t>Fault Confinement?</a:t>
            </a:r>
            <a:endParaRPr sz="1800"/>
          </a:p>
          <a:p>
            <a:pPr indent="-342900" lvl="0" marL="914400" rtl="0" algn="l">
              <a:lnSpc>
                <a:spcPct val="90000"/>
              </a:lnSpc>
              <a:spcBef>
                <a:spcPts val="0"/>
              </a:spcBef>
              <a:spcAft>
                <a:spcPts val="0"/>
              </a:spcAft>
              <a:buSzPts val="1800"/>
              <a:buChar char="❖"/>
            </a:pPr>
            <a:r>
              <a:rPr lang="en-US" sz="1800"/>
              <a:t>Error Detection: CAN uses mechanisms such as Cyclic Redundancy Check (CRC) and bit monitoring to detect errors during data transmission.</a:t>
            </a:r>
            <a:endParaRPr sz="1800"/>
          </a:p>
          <a:p>
            <a:pPr indent="-342900" lvl="0" marL="914400" rtl="0" algn="l">
              <a:lnSpc>
                <a:spcPct val="90000"/>
              </a:lnSpc>
              <a:spcBef>
                <a:spcPts val="0"/>
              </a:spcBef>
              <a:spcAft>
                <a:spcPts val="0"/>
              </a:spcAft>
              <a:buSzPts val="1800"/>
              <a:buChar char="❖"/>
            </a:pPr>
            <a:r>
              <a:rPr lang="en-US" sz="1800"/>
              <a:t>Error Signaling: Upon detecting an error, the transmitting node signals the presence of an error by sending an Error Frame. This frame contains the location of the error and provides information to all nodes on the network about the error condition.</a:t>
            </a:r>
            <a:endParaRPr sz="1800"/>
          </a:p>
          <a:p>
            <a:pPr indent="-342900" lvl="0" marL="914400" rtl="0" algn="l">
              <a:lnSpc>
                <a:spcPct val="90000"/>
              </a:lnSpc>
              <a:spcBef>
                <a:spcPts val="0"/>
              </a:spcBef>
              <a:spcAft>
                <a:spcPts val="0"/>
              </a:spcAft>
              <a:buSzPts val="1800"/>
              <a:buChar char="❖"/>
            </a:pPr>
            <a:r>
              <a:rPr lang="en-US" sz="1800"/>
              <a:t>Error Counting: CAN maintain </a:t>
            </a:r>
            <a:r>
              <a:rPr lang="en-US" sz="1800">
                <a:solidFill>
                  <a:srgbClr val="160976"/>
                </a:solidFill>
                <a:highlight>
                  <a:srgbClr val="FFFFFF"/>
                </a:highlight>
                <a:latin typeface="Times New Roman"/>
                <a:ea typeface="Times New Roman"/>
                <a:cs typeface="Times New Roman"/>
                <a:sym typeface="Times New Roman"/>
              </a:rPr>
              <a:t>Transmit error Counter(TEC) and Receive Error Counter(REC) </a:t>
            </a:r>
            <a:r>
              <a:rPr lang="en-US" sz="1800"/>
              <a:t>to keep track of the number of detected errors. When error counts exceed predefined thresholds, the node invokes error handling procedures.</a:t>
            </a:r>
            <a:endParaRPr sz="1800"/>
          </a:p>
          <a:p>
            <a:pPr indent="-342900" lvl="0" marL="914400" rtl="0" algn="l">
              <a:lnSpc>
                <a:spcPct val="90000"/>
              </a:lnSpc>
              <a:spcBef>
                <a:spcPts val="0"/>
              </a:spcBef>
              <a:spcAft>
                <a:spcPts val="0"/>
              </a:spcAft>
              <a:buSzPts val="1800"/>
              <a:buChar char="❖"/>
            </a:pPr>
            <a:r>
              <a:rPr lang="en-US" sz="1800"/>
              <a:t>Error Handling: In the event TEC&lt;=127 and REC&lt;=127(Error Active), the affected node takes corrective actions to confine the fault. When TEC&gt;127 or REC&gt;127, a node may enter an "error passive" state, which allows it to continue participating in the network but with limitations on its error-handling capabilities.</a:t>
            </a:r>
            <a:endParaRPr sz="1800"/>
          </a:p>
          <a:p>
            <a:pPr indent="0" lvl="0" marL="914400" rtl="0" algn="l">
              <a:lnSpc>
                <a:spcPct val="90000"/>
              </a:lnSpc>
              <a:spcBef>
                <a:spcPts val="500"/>
              </a:spcBef>
              <a:spcAft>
                <a:spcPts val="0"/>
              </a:spcAft>
              <a:buSzPts val="1800"/>
              <a:buNone/>
            </a:pPr>
            <a:r>
              <a:rPr lang="en-US" sz="1800"/>
              <a:t>When TEC&gt;255 . Node enters into Bus-Off. In this state CAN node will be removed from CAN network and now it will no longer available. on CAN network to participate in any CAN activity.</a:t>
            </a:r>
            <a:endParaRPr sz="1800"/>
          </a:p>
          <a:p>
            <a:pPr indent="0" lvl="0" marL="685800" rtl="0" algn="l">
              <a:lnSpc>
                <a:spcPct val="90000"/>
              </a:lnSpc>
              <a:spcBef>
                <a:spcPts val="500"/>
              </a:spcBef>
              <a:spcAft>
                <a:spcPts val="0"/>
              </a:spcAft>
              <a:buClr>
                <a:srgbClr val="020673"/>
              </a:buClr>
              <a:buSzPts val="1800"/>
              <a:buNone/>
            </a:pPr>
            <a:r>
              <a:t/>
            </a:r>
            <a:endParaRPr sz="1800"/>
          </a:p>
          <a:p>
            <a:pPr indent="0" lvl="0" marL="685800" rtl="0" algn="l">
              <a:lnSpc>
                <a:spcPct val="90000"/>
              </a:lnSpc>
              <a:spcBef>
                <a:spcPts val="500"/>
              </a:spcBef>
              <a:spcAft>
                <a:spcPts val="0"/>
              </a:spcAft>
              <a:buClr>
                <a:schemeClr val="dk1"/>
              </a:buClr>
              <a:buSzPts val="1100"/>
              <a:buFont typeface="Arial"/>
              <a:buNone/>
            </a:pPr>
            <a:r>
              <a:t/>
            </a:r>
            <a:endParaRPr sz="1800"/>
          </a:p>
          <a:p>
            <a:pPr indent="0" lvl="0" marL="685800" rtl="0" algn="l">
              <a:lnSpc>
                <a:spcPct val="90000"/>
              </a:lnSpc>
              <a:spcBef>
                <a:spcPts val="500"/>
              </a:spcBef>
              <a:spcAft>
                <a:spcPts val="0"/>
              </a:spcAft>
              <a:buClr>
                <a:srgbClr val="020673"/>
              </a:buClr>
              <a:buSzPts val="1800"/>
              <a:buNone/>
            </a:pPr>
            <a:r>
              <a:t/>
            </a:r>
            <a:endParaRPr sz="1800"/>
          </a:p>
        </p:txBody>
      </p:sp>
      <p:sp>
        <p:nvSpPr>
          <p:cNvPr id="1308" name="Google Shape;1308;p19"/>
          <p:cNvSpPr txBox="1"/>
          <p:nvPr>
            <p:ph idx="12" type="sldNum"/>
          </p:nvPr>
        </p:nvSpPr>
        <p:spPr>
          <a:xfrm>
            <a:off x="11572875" y="6385568"/>
            <a:ext cx="5139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Meiryo"/>
              <a:buNone/>
            </a:pPr>
            <a:fld id="{00000000-1234-1234-1234-123412341234}" type="slidenum">
              <a:rPr b="0" i="0" lang="en-US" sz="1200" u="none" cap="none" strike="noStrike">
                <a:solidFill>
                  <a:srgbClr val="888888"/>
                </a:solidFill>
                <a:latin typeface="Meiryo"/>
                <a:ea typeface="Meiryo"/>
                <a:cs typeface="Meiryo"/>
                <a:sym typeface="Meiryo"/>
              </a:rPr>
              <a:t>‹#›</a:t>
            </a:fld>
            <a:endParaRPr b="0" i="0" sz="1200" u="none" cap="none" strike="noStrike">
              <a:solidFill>
                <a:srgbClr val="888888"/>
              </a:solidFill>
              <a:latin typeface="Meiryo"/>
              <a:ea typeface="Meiryo"/>
              <a:cs typeface="Meiryo"/>
              <a:sym typeface="Meiryo"/>
            </a:endParaRPr>
          </a:p>
        </p:txBody>
      </p:sp>
      <p:pic>
        <p:nvPicPr>
          <p:cNvPr id="1309" name="Google Shape;1309;p19"/>
          <p:cNvPicPr preferRelativeResize="0"/>
          <p:nvPr/>
        </p:nvPicPr>
        <p:blipFill rotWithShape="1">
          <a:blip r:embed="rId3">
            <a:alphaModFix/>
          </a:blip>
          <a:srcRect b="0" l="0" r="0" t="0"/>
          <a:stretch/>
        </p:blipFill>
        <p:spPr>
          <a:xfrm>
            <a:off x="5198262" y="4716300"/>
            <a:ext cx="5383776" cy="19725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p20"/>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20673"/>
              </a:buClr>
              <a:buSzPts val="3200"/>
              <a:buFont typeface="Meiryo"/>
              <a:buNone/>
            </a:pPr>
            <a:r>
              <a:rPr lang="en-US"/>
              <a:t>CAN features - Topic</a:t>
            </a:r>
            <a:endParaRPr/>
          </a:p>
        </p:txBody>
      </p:sp>
      <p:sp>
        <p:nvSpPr>
          <p:cNvPr id="1315" name="Google Shape;1315;p20"/>
          <p:cNvSpPr txBox="1"/>
          <p:nvPr>
            <p:ph idx="1" type="body"/>
          </p:nvPr>
        </p:nvSpPr>
        <p:spPr>
          <a:xfrm>
            <a:off x="950400" y="1065600"/>
            <a:ext cx="10461600" cy="1769879"/>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20673"/>
              </a:buClr>
              <a:buSzPts val="2800"/>
              <a:buChar char="•"/>
            </a:pPr>
            <a:r>
              <a:rPr lang="en-US"/>
              <a:t>What is the speed used in CAN protocol?</a:t>
            </a:r>
            <a:endParaRPr/>
          </a:p>
          <a:p>
            <a:pPr indent="-228600" lvl="0" marL="228600" rtl="0" algn="l">
              <a:lnSpc>
                <a:spcPct val="90000"/>
              </a:lnSpc>
              <a:spcBef>
                <a:spcPts val="1000"/>
              </a:spcBef>
              <a:spcAft>
                <a:spcPts val="0"/>
              </a:spcAft>
              <a:buClr>
                <a:srgbClr val="020673"/>
              </a:buClr>
              <a:buSzPts val="2800"/>
              <a:buChar char="•"/>
            </a:pPr>
            <a:r>
              <a:rPr lang="en-US"/>
              <a:t>Is there any limitation for data sent by CAN?</a:t>
            </a:r>
            <a:endParaRPr/>
          </a:p>
        </p:txBody>
      </p:sp>
      <p:sp>
        <p:nvSpPr>
          <p:cNvPr id="1316" name="Google Shape;1316;p20"/>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Meiryo"/>
              <a:buNone/>
            </a:pPr>
            <a:fld id="{00000000-1234-1234-1234-123412341234}" type="slidenum">
              <a:rPr b="0" i="0" lang="en-US" sz="1200" u="none" cap="none" strike="noStrike">
                <a:solidFill>
                  <a:srgbClr val="888888"/>
                </a:solidFill>
                <a:latin typeface="Meiryo"/>
                <a:ea typeface="Meiryo"/>
                <a:cs typeface="Meiryo"/>
                <a:sym typeface="Meiryo"/>
              </a:rPr>
              <a:t>‹#›</a:t>
            </a:fld>
            <a:endParaRPr b="0" i="0" sz="1200" u="none" cap="none" strike="noStrike">
              <a:solidFill>
                <a:srgbClr val="888888"/>
              </a:solidFill>
              <a:latin typeface="Meiryo"/>
              <a:ea typeface="Meiryo"/>
              <a:cs typeface="Meiryo"/>
              <a:sym typeface="Meiry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pic>
        <p:nvPicPr>
          <p:cNvPr id="1321" name="Google Shape;1321;p21"/>
          <p:cNvPicPr preferRelativeResize="0"/>
          <p:nvPr/>
        </p:nvPicPr>
        <p:blipFill rotWithShape="1">
          <a:blip r:embed="rId3">
            <a:alphaModFix/>
          </a:blip>
          <a:srcRect b="0" l="0" r="0" t="0"/>
          <a:stretch/>
        </p:blipFill>
        <p:spPr>
          <a:xfrm>
            <a:off x="7486650" y="4263827"/>
            <a:ext cx="4705350" cy="2324100"/>
          </a:xfrm>
          <a:prstGeom prst="rect">
            <a:avLst/>
          </a:prstGeom>
          <a:noFill/>
          <a:ln>
            <a:noFill/>
          </a:ln>
        </p:spPr>
      </p:pic>
      <p:sp>
        <p:nvSpPr>
          <p:cNvPr id="1322" name="Google Shape;1322;p21"/>
          <p:cNvSpPr txBox="1"/>
          <p:nvPr/>
        </p:nvSpPr>
        <p:spPr>
          <a:xfrm>
            <a:off x="230697" y="1017720"/>
            <a:ext cx="11961303"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eiryo"/>
                <a:ea typeface="Meiryo"/>
                <a:cs typeface="Meiryo"/>
                <a:sym typeface="Meiryo"/>
              </a:rPr>
              <a:t>●ドミナントとレセシブ とは</a:t>
            </a:r>
            <a:endParaRPr b="0" i="0" sz="1800" u="none" cap="none" strike="noStrike">
              <a:solidFill>
                <a:schemeClr val="dk1"/>
              </a:solidFill>
              <a:latin typeface="Meiryo"/>
              <a:ea typeface="Meiryo"/>
              <a:cs typeface="Meiryo"/>
              <a:sym typeface="Meiryo"/>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eiryo"/>
                <a:ea typeface="Meiryo"/>
                <a:cs typeface="Meiryo"/>
                <a:sym typeface="Meiryo"/>
              </a:rPr>
              <a:t>・データ伝達はデジタル方式。０はドミナント（優性）、１はレセシブ（劣勢）。</a:t>
            </a:r>
            <a:endParaRPr b="0" i="0" sz="1800" u="none" cap="none" strike="noStrike">
              <a:solidFill>
                <a:schemeClr val="dk1"/>
              </a:solidFill>
              <a:latin typeface="Meiryo"/>
              <a:ea typeface="Meiryo"/>
              <a:cs typeface="Meiryo"/>
              <a:sym typeface="Meiryo"/>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eiryo"/>
                <a:ea typeface="Meiryo"/>
                <a:cs typeface="Meiryo"/>
                <a:sym typeface="Meiryo"/>
              </a:rPr>
              <a:t>・ドミナントとレセシブが別のノードから同時に送信された場合、ドミナントが優先される。</a:t>
            </a:r>
            <a:endParaRPr b="0" i="0" sz="1800" u="none" cap="none" strike="noStrike">
              <a:solidFill>
                <a:schemeClr val="dk1"/>
              </a:solidFill>
              <a:latin typeface="Meiryo"/>
              <a:ea typeface="Meiryo"/>
              <a:cs typeface="Meiryo"/>
              <a:sym typeface="Meiryo"/>
            </a:endParaRPr>
          </a:p>
        </p:txBody>
      </p:sp>
      <p:sp>
        <p:nvSpPr>
          <p:cNvPr id="1323" name="Google Shape;1323;p21"/>
          <p:cNvSpPr txBox="1"/>
          <p:nvPr/>
        </p:nvSpPr>
        <p:spPr>
          <a:xfrm>
            <a:off x="230697" y="2054801"/>
            <a:ext cx="11597781" cy="258532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eiryo"/>
                <a:ea typeface="Meiryo"/>
                <a:cs typeface="Meiryo"/>
                <a:sym typeface="Meiryo"/>
              </a:rPr>
              <a:t>●送信速度とは</a:t>
            </a:r>
            <a:endParaRPr b="0" i="0" sz="1800" u="none" cap="none" strike="noStrike">
              <a:solidFill>
                <a:schemeClr val="dk1"/>
              </a:solidFill>
              <a:latin typeface="Meiryo"/>
              <a:ea typeface="Meiryo"/>
              <a:cs typeface="Meiryo"/>
              <a:sym typeface="Meiryo"/>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eiryo"/>
                <a:ea typeface="Meiryo"/>
                <a:cs typeface="Meiryo"/>
                <a:sym typeface="Meiryo"/>
              </a:rPr>
              <a:t>・通信速度はbps（Bit Per Second）で表され、1秒間に何ビットのデータが送信可能かを表す。たとえば2bpsの通信速度の場合は、1秒間に2ビットのデータ伝達が可能。</a:t>
            </a:r>
            <a:endParaRPr b="0" i="0" sz="1800" u="none" cap="none" strike="noStrike">
              <a:solidFill>
                <a:schemeClr val="dk1"/>
              </a:solidFill>
              <a:latin typeface="Meiryo"/>
              <a:ea typeface="Meiryo"/>
              <a:cs typeface="Meiryo"/>
              <a:sym typeface="Meiryo"/>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eiryo"/>
                <a:ea typeface="Meiryo"/>
                <a:cs typeface="Meiryo"/>
                <a:sym typeface="Meiryo"/>
              </a:rPr>
              <a:t>・ CAN では、</a:t>
            </a:r>
            <a:r>
              <a:rPr b="1" i="0" lang="en-US" sz="1800" u="none" cap="none" strike="noStrike">
                <a:solidFill>
                  <a:schemeClr val="dk1"/>
                </a:solidFill>
                <a:latin typeface="Meiryo"/>
                <a:ea typeface="Meiryo"/>
                <a:cs typeface="Meiryo"/>
                <a:sym typeface="Meiryo"/>
              </a:rPr>
              <a:t>1回に送信できるデータ 量は最大8bytes、最大通信速度は1Mbpsとなる</a:t>
            </a:r>
            <a:endParaRPr b="1" i="0" sz="1800" u="none" cap="none" strike="noStrike">
              <a:solidFill>
                <a:schemeClr val="dk1"/>
              </a:solidFill>
              <a:latin typeface="Meiryo"/>
              <a:ea typeface="Meiryo"/>
              <a:cs typeface="Meiryo"/>
              <a:sym typeface="Meiryo"/>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eiryo"/>
                <a:ea typeface="Meiryo"/>
                <a:cs typeface="Meiryo"/>
                <a:sym typeface="Meiryo"/>
              </a:rPr>
              <a:t>・例：ノードAが1bps、ノードBが2bpsで動作してしまうと、</a:t>
            </a:r>
            <a:endParaRPr b="0" i="0" sz="1800" u="none" cap="none" strike="noStrike">
              <a:solidFill>
                <a:schemeClr val="dk1"/>
              </a:solidFill>
              <a:latin typeface="Meiryo"/>
              <a:ea typeface="Meiryo"/>
              <a:cs typeface="Meiryo"/>
              <a:sym typeface="Meiryo"/>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eiryo"/>
                <a:ea typeface="Meiryo"/>
                <a:cs typeface="Meiryo"/>
                <a:sym typeface="Meiryo"/>
              </a:rPr>
              <a:t>ノードAから“1”を1個送信するとノードBでは“1”が2個受信されてしまい、</a:t>
            </a:r>
            <a:endParaRPr b="0" i="0" sz="1800" u="none" cap="none" strike="noStrike">
              <a:solidFill>
                <a:schemeClr val="dk1"/>
              </a:solidFill>
              <a:latin typeface="Meiryo"/>
              <a:ea typeface="Meiryo"/>
              <a:cs typeface="Meiryo"/>
              <a:sym typeface="Meiryo"/>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eiryo"/>
                <a:ea typeface="Meiryo"/>
                <a:cs typeface="Meiryo"/>
                <a:sym typeface="Meiryo"/>
              </a:rPr>
              <a:t>ノードA－B間のデータ伝達は正常に行えなくなってしまいます。</a:t>
            </a:r>
            <a:endParaRPr b="0" i="0" sz="1800" u="none" cap="none" strike="noStrike">
              <a:solidFill>
                <a:schemeClr val="dk1"/>
              </a:solidFill>
              <a:latin typeface="Meiryo"/>
              <a:ea typeface="Meiryo"/>
              <a:cs typeface="Meiryo"/>
              <a:sym typeface="Meiryo"/>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Meiryo"/>
                <a:ea typeface="Meiryo"/>
                <a:cs typeface="Meiryo"/>
                <a:sym typeface="Meiryo"/>
              </a:rPr>
              <a:t>通信を正常に行う上で、各ノード間の通信速度を同一に保つことは重要だ</a:t>
            </a:r>
            <a:endParaRPr b="1" i="0" sz="1800" u="none" cap="none" strike="noStrike">
              <a:solidFill>
                <a:schemeClr val="dk1"/>
              </a:solidFill>
              <a:latin typeface="Meiryo"/>
              <a:ea typeface="Meiryo"/>
              <a:cs typeface="Meiryo"/>
              <a:sym typeface="Meiry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eiryo"/>
              <a:ea typeface="Meiryo"/>
              <a:cs typeface="Meiryo"/>
              <a:sym typeface="Meiryo"/>
            </a:endParaRPr>
          </a:p>
        </p:txBody>
      </p:sp>
      <p:sp>
        <p:nvSpPr>
          <p:cNvPr id="1324" name="Google Shape;1324;p21"/>
          <p:cNvSpPr txBox="1"/>
          <p:nvPr/>
        </p:nvSpPr>
        <p:spPr>
          <a:xfrm>
            <a:off x="950400" y="277200"/>
            <a:ext cx="10461600" cy="547200"/>
          </a:xfrm>
          <a:prstGeom prst="rect">
            <a:avLst/>
          </a:prstGeom>
          <a:noFill/>
          <a:ln>
            <a:noFill/>
          </a:ln>
        </p:spPr>
        <p:txBody>
          <a:bodyPr anchorCtr="0" anchor="b"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20673"/>
              </a:buClr>
              <a:buSzPct val="100000"/>
              <a:buFont typeface="Meiryo"/>
              <a:buNone/>
            </a:pPr>
            <a:r>
              <a:rPr b="1" i="0" lang="en-US" sz="6000" u="none" cap="none" strike="noStrike">
                <a:solidFill>
                  <a:srgbClr val="020673"/>
                </a:solidFill>
                <a:latin typeface="Meiryo"/>
                <a:ea typeface="Meiryo"/>
                <a:cs typeface="Meiryo"/>
                <a:sym typeface="Meiryo"/>
              </a:rPr>
              <a:t>CAN features - Topic</a:t>
            </a:r>
            <a:endParaRPr b="1" i="0" sz="6000" u="none" cap="none" strike="noStrike">
              <a:solidFill>
                <a:srgbClr val="020673"/>
              </a:solidFill>
              <a:latin typeface="Meiryo"/>
              <a:ea typeface="Meiryo"/>
              <a:cs typeface="Meiryo"/>
              <a:sym typeface="Meiry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22"/>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330" name="Google Shape;1330;p22"/>
          <p:cNvSpPr txBox="1"/>
          <p:nvPr/>
        </p:nvSpPr>
        <p:spPr>
          <a:xfrm>
            <a:off x="104862" y="964626"/>
            <a:ext cx="628335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eiryo"/>
                <a:ea typeface="Meiryo"/>
                <a:cs typeface="Meiryo"/>
                <a:sym typeface="Meiryo"/>
              </a:rPr>
              <a:t>High Speed CAN / Low Speed CAN</a:t>
            </a:r>
            <a:endParaRPr b="0" i="0" sz="1800" u="none" cap="none" strike="noStrike">
              <a:solidFill>
                <a:schemeClr val="dk1"/>
              </a:solidFill>
              <a:latin typeface="Meiryo"/>
              <a:ea typeface="Meiryo"/>
              <a:cs typeface="Meiryo"/>
              <a:sym typeface="Meiryo"/>
            </a:endParaRPr>
          </a:p>
        </p:txBody>
      </p:sp>
      <p:sp>
        <p:nvSpPr>
          <p:cNvPr id="1331" name="Google Shape;1331;p22"/>
          <p:cNvSpPr txBox="1"/>
          <p:nvPr/>
        </p:nvSpPr>
        <p:spPr>
          <a:xfrm>
            <a:off x="171972" y="1475543"/>
            <a:ext cx="11597781"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eiryo"/>
                <a:ea typeface="Meiryo"/>
                <a:cs typeface="Meiryo"/>
                <a:sym typeface="Meiryo"/>
              </a:rPr>
              <a:t>CANは、通信スピード125Kbps を 境に「High Speed CAN」と「Low Speed CAN」の2つに分かれます。これらは用途に応じて使い分けられ、最大通信速度と物理層が異なります。 </a:t>
            </a:r>
            <a:endParaRPr b="0" i="0" sz="1800" u="none" cap="none" strike="noStrike">
              <a:solidFill>
                <a:schemeClr val="dk1"/>
              </a:solidFill>
              <a:latin typeface="Meiryo"/>
              <a:ea typeface="Meiryo"/>
              <a:cs typeface="Meiryo"/>
              <a:sym typeface="Meiryo"/>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eiryo"/>
                <a:ea typeface="Meiryo"/>
                <a:cs typeface="Meiryo"/>
                <a:sym typeface="Meiryo"/>
              </a:rPr>
              <a:t>●High Speed CANとは</a:t>
            </a:r>
            <a:endParaRPr b="0" i="0" sz="1800" u="none" cap="none" strike="noStrike">
              <a:solidFill>
                <a:schemeClr val="dk1"/>
              </a:solidFill>
              <a:latin typeface="Meiryo"/>
              <a:ea typeface="Meiryo"/>
              <a:cs typeface="Meiryo"/>
              <a:sym typeface="Meiryo"/>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eiryo"/>
                <a:ea typeface="Meiryo"/>
                <a:cs typeface="Meiryo"/>
                <a:sym typeface="Meiryo"/>
              </a:rPr>
              <a:t> 「High Speed CAN」は、</a:t>
            </a:r>
            <a:r>
              <a:rPr b="1" i="0" lang="en-US" sz="1800" u="none" cap="none" strike="noStrike">
                <a:solidFill>
                  <a:schemeClr val="dk1"/>
                </a:solidFill>
                <a:latin typeface="Meiryo"/>
                <a:ea typeface="Meiryo"/>
                <a:cs typeface="Meiryo"/>
                <a:sym typeface="Meiryo"/>
              </a:rPr>
              <a:t>通信速度が最大1Mbps </a:t>
            </a:r>
            <a:r>
              <a:rPr b="0" i="0" lang="en-US" sz="1800" u="none" cap="none" strike="noStrike">
                <a:solidFill>
                  <a:schemeClr val="dk1"/>
                </a:solidFill>
                <a:latin typeface="Meiryo"/>
                <a:ea typeface="Meiryo"/>
                <a:cs typeface="Meiryo"/>
                <a:sym typeface="Meiryo"/>
              </a:rPr>
              <a:t>まで可能なため、主に、高速通信が要求されるパ ワートレイン系に使用されます。通信には2本線を使用し、電圧差にてドミナント/レセシブを判断するこ とで外来ノイズの影響を受けにくくしています。また、CAN_HとCAN_Lの電圧差は、規格では2Vと なっており、120Ωの終端抵抗×2により30mAの電流でCANトランシーバを駆動しています（図28）</a:t>
            </a:r>
            <a:endParaRPr b="0" i="0" sz="1400" u="none" cap="none" strike="noStrike">
              <a:solidFill>
                <a:srgbClr val="000000"/>
              </a:solidFill>
              <a:latin typeface="Arial"/>
              <a:ea typeface="Arial"/>
              <a:cs typeface="Arial"/>
              <a:sym typeface="Arial"/>
            </a:endParaRPr>
          </a:p>
        </p:txBody>
      </p:sp>
      <p:pic>
        <p:nvPicPr>
          <p:cNvPr id="1332" name="Google Shape;1332;p22"/>
          <p:cNvPicPr preferRelativeResize="0"/>
          <p:nvPr/>
        </p:nvPicPr>
        <p:blipFill rotWithShape="1">
          <a:blip r:embed="rId3">
            <a:alphaModFix/>
          </a:blip>
          <a:srcRect b="0" l="0" r="0" t="0"/>
          <a:stretch/>
        </p:blipFill>
        <p:spPr>
          <a:xfrm>
            <a:off x="8000478" y="3429000"/>
            <a:ext cx="4019550" cy="3048000"/>
          </a:xfrm>
          <a:prstGeom prst="rect">
            <a:avLst/>
          </a:prstGeom>
          <a:noFill/>
          <a:ln>
            <a:noFill/>
          </a:ln>
        </p:spPr>
      </p:pic>
      <p:graphicFrame>
        <p:nvGraphicFramePr>
          <p:cNvPr id="1333" name="Google Shape;1333;p22"/>
          <p:cNvGraphicFramePr/>
          <p:nvPr/>
        </p:nvGraphicFramePr>
        <p:xfrm>
          <a:off x="2032000" y="4652395"/>
          <a:ext cx="3000000" cy="3000000"/>
        </p:xfrm>
        <a:graphic>
          <a:graphicData uri="http://schemas.openxmlformats.org/drawingml/2006/table">
            <a:tbl>
              <a:tblPr bandRow="1" firstRow="1">
                <a:noFill/>
                <a:tableStyleId>{067B84B5-8A5B-4121-B0C3-E96DCACACA73}</a:tableStyleId>
              </a:tblPr>
              <a:tblGrid>
                <a:gridCol w="1403675"/>
                <a:gridCol w="1299825"/>
                <a:gridCol w="1299825"/>
                <a:gridCol w="1299825"/>
              </a:tblGrid>
              <a:tr h="37085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CAN H</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CAN L</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Delta V</a:t>
                      </a:r>
                      <a:endParaRPr sz="18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ドミナント</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3.5</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1.5</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2</a:t>
                      </a:r>
                      <a:endParaRPr sz="18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レセシブ</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2.5</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2.5</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91450" marL="91450"/>
                </a:tc>
              </a:tr>
            </a:tbl>
          </a:graphicData>
        </a:graphic>
      </p:graphicFrame>
      <p:sp>
        <p:nvSpPr>
          <p:cNvPr id="1334" name="Google Shape;1334;p22"/>
          <p:cNvSpPr txBox="1"/>
          <p:nvPr/>
        </p:nvSpPr>
        <p:spPr>
          <a:xfrm>
            <a:off x="950400" y="277200"/>
            <a:ext cx="10461600" cy="547200"/>
          </a:xfrm>
          <a:prstGeom prst="rect">
            <a:avLst/>
          </a:prstGeom>
          <a:noFill/>
          <a:ln>
            <a:noFill/>
          </a:ln>
        </p:spPr>
        <p:txBody>
          <a:bodyPr anchorCtr="0" anchor="b"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20673"/>
              </a:buClr>
              <a:buSzPct val="100000"/>
              <a:buFont typeface="Meiryo"/>
              <a:buNone/>
            </a:pPr>
            <a:r>
              <a:rPr b="1" i="0" lang="en-US" sz="6000" u="none" cap="none" strike="noStrike">
                <a:solidFill>
                  <a:srgbClr val="020673"/>
                </a:solidFill>
                <a:latin typeface="Meiryo"/>
                <a:ea typeface="Meiryo"/>
                <a:cs typeface="Meiryo"/>
                <a:sym typeface="Meiryo"/>
              </a:rPr>
              <a:t>CAN features - Topic</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23"/>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340" name="Google Shape;1340;p23"/>
          <p:cNvSpPr txBox="1"/>
          <p:nvPr/>
        </p:nvSpPr>
        <p:spPr>
          <a:xfrm>
            <a:off x="104862" y="964626"/>
            <a:ext cx="628335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eiryo"/>
                <a:ea typeface="Meiryo"/>
                <a:cs typeface="Meiryo"/>
                <a:sym typeface="Meiryo"/>
              </a:rPr>
              <a:t>High Speed CAN / Low Speed CAN</a:t>
            </a:r>
            <a:endParaRPr b="0" i="0" sz="1800" u="none" cap="none" strike="noStrike">
              <a:solidFill>
                <a:schemeClr val="dk1"/>
              </a:solidFill>
              <a:latin typeface="Meiryo"/>
              <a:ea typeface="Meiryo"/>
              <a:cs typeface="Meiryo"/>
              <a:sym typeface="Meiryo"/>
            </a:endParaRPr>
          </a:p>
        </p:txBody>
      </p:sp>
      <p:sp>
        <p:nvSpPr>
          <p:cNvPr id="1341" name="Google Shape;1341;p23"/>
          <p:cNvSpPr txBox="1"/>
          <p:nvPr/>
        </p:nvSpPr>
        <p:spPr>
          <a:xfrm>
            <a:off x="0" y="1517650"/>
            <a:ext cx="12020028"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eiryo"/>
                <a:ea typeface="Meiryo"/>
                <a:cs typeface="Meiryo"/>
                <a:sym typeface="Meiryo"/>
              </a:rPr>
              <a:t>●Low Speed CAN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eiryo"/>
                <a:ea typeface="Meiryo"/>
                <a:cs typeface="Meiryo"/>
                <a:sym typeface="Meiryo"/>
              </a:rPr>
              <a:t>「Low Speed CAN」は、通信速度が最大125Kbpsまで可能で、主に、それほど高速通信が要求さ れないボディー系や快適装備系に使用されます。通信には2 本線を使用し、通常はHigh Speed CAN のように電圧差にて通信を行います。ただし、バスに問題が発生した場合はシングルワイヤーモードに切 り替わり、単線で通信を行うことが可能です。これは、バスが自動車内でも外側部分に配置される場合 があるため、フォールトトレランスが考慮されているからです（図29）</a:t>
            </a:r>
            <a:endParaRPr b="0" i="0" sz="1400" u="none" cap="none" strike="noStrike">
              <a:solidFill>
                <a:srgbClr val="000000"/>
              </a:solidFill>
              <a:latin typeface="Arial"/>
              <a:ea typeface="Arial"/>
              <a:cs typeface="Arial"/>
              <a:sym typeface="Arial"/>
            </a:endParaRPr>
          </a:p>
        </p:txBody>
      </p:sp>
      <p:pic>
        <p:nvPicPr>
          <p:cNvPr id="1342" name="Google Shape;1342;p23"/>
          <p:cNvPicPr preferRelativeResize="0"/>
          <p:nvPr/>
        </p:nvPicPr>
        <p:blipFill rotWithShape="1">
          <a:blip r:embed="rId3">
            <a:alphaModFix/>
          </a:blip>
          <a:srcRect b="0" l="0" r="0" t="0"/>
          <a:stretch/>
        </p:blipFill>
        <p:spPr>
          <a:xfrm>
            <a:off x="7569231" y="3045864"/>
            <a:ext cx="4192136" cy="3448370"/>
          </a:xfrm>
          <a:prstGeom prst="rect">
            <a:avLst/>
          </a:prstGeom>
          <a:noFill/>
          <a:ln>
            <a:noFill/>
          </a:ln>
        </p:spPr>
      </p:pic>
      <p:graphicFrame>
        <p:nvGraphicFramePr>
          <p:cNvPr id="1343" name="Google Shape;1343;p23"/>
          <p:cNvGraphicFramePr/>
          <p:nvPr/>
        </p:nvGraphicFramePr>
        <p:xfrm>
          <a:off x="2032000" y="4652395"/>
          <a:ext cx="3000000" cy="3000000"/>
        </p:xfrm>
        <a:graphic>
          <a:graphicData uri="http://schemas.openxmlformats.org/drawingml/2006/table">
            <a:tbl>
              <a:tblPr bandRow="1" firstRow="1">
                <a:noFill/>
                <a:tableStyleId>{067B84B5-8A5B-4121-B0C3-E96DCACACA73}</a:tableStyleId>
              </a:tblPr>
              <a:tblGrid>
                <a:gridCol w="1403675"/>
                <a:gridCol w="1299825"/>
                <a:gridCol w="1299825"/>
                <a:gridCol w="1299825"/>
              </a:tblGrid>
              <a:tr h="37085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CAN H</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CAN L</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Delta V</a:t>
                      </a:r>
                      <a:endParaRPr sz="18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ドミナント</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3.6</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1.4</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2.2</a:t>
                      </a:r>
                      <a:endParaRPr sz="18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レセシブ</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0</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5</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-5</a:t>
                      </a:r>
                      <a:endParaRPr sz="1800" u="none" cap="none" strike="noStrike"/>
                    </a:p>
                  </a:txBody>
                  <a:tcPr marT="45725" marB="45725" marR="91450" marL="91450"/>
                </a:tc>
              </a:tr>
            </a:tbl>
          </a:graphicData>
        </a:graphic>
      </p:graphicFrame>
      <p:sp>
        <p:nvSpPr>
          <p:cNvPr id="1344" name="Google Shape;1344;p23"/>
          <p:cNvSpPr txBox="1"/>
          <p:nvPr/>
        </p:nvSpPr>
        <p:spPr>
          <a:xfrm>
            <a:off x="950400" y="277200"/>
            <a:ext cx="10461600" cy="547200"/>
          </a:xfrm>
          <a:prstGeom prst="rect">
            <a:avLst/>
          </a:prstGeom>
          <a:noFill/>
          <a:ln>
            <a:noFill/>
          </a:ln>
        </p:spPr>
        <p:txBody>
          <a:bodyPr anchorCtr="0" anchor="b"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20673"/>
              </a:buClr>
              <a:buSzPct val="100000"/>
              <a:buFont typeface="Meiryo"/>
              <a:buNone/>
            </a:pPr>
            <a:r>
              <a:rPr b="1" i="0" lang="en-US" sz="6000" u="none" cap="none" strike="noStrike">
                <a:solidFill>
                  <a:srgbClr val="020673"/>
                </a:solidFill>
                <a:latin typeface="Meiryo"/>
                <a:ea typeface="Meiryo"/>
                <a:cs typeface="Meiryo"/>
                <a:sym typeface="Meiryo"/>
              </a:rPr>
              <a:t>CAN features - Topic</a:t>
            </a:r>
            <a:endParaRPr b="1" i="0" sz="6000" u="none" cap="none" strike="noStrike">
              <a:solidFill>
                <a:srgbClr val="020673"/>
              </a:solidFill>
              <a:latin typeface="Meiryo"/>
              <a:ea typeface="Meiryo"/>
              <a:cs typeface="Meiryo"/>
              <a:sym typeface="Meiry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sp>
        <p:nvSpPr>
          <p:cNvPr id="1349" name="Google Shape;1349;p24"/>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20673"/>
              </a:buClr>
              <a:buSzPts val="3200"/>
              <a:buFont typeface="Meiryo"/>
              <a:buNone/>
            </a:pPr>
            <a:r>
              <a:rPr lang="en-US"/>
              <a:t>CAN bus and Network Topology - Topic</a:t>
            </a:r>
            <a:endParaRPr/>
          </a:p>
        </p:txBody>
      </p:sp>
      <p:sp>
        <p:nvSpPr>
          <p:cNvPr id="1350" name="Google Shape;1350;p24"/>
          <p:cNvSpPr txBox="1"/>
          <p:nvPr>
            <p:ph idx="1" type="body"/>
          </p:nvPr>
        </p:nvSpPr>
        <p:spPr>
          <a:xfrm>
            <a:off x="950400" y="1065600"/>
            <a:ext cx="10461600" cy="489058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20673"/>
              </a:buClr>
              <a:buSzPts val="2800"/>
              <a:buChar char="•"/>
            </a:pPr>
            <a:r>
              <a:rPr lang="en-US"/>
              <a:t>How do CAN bus work? (check in term of physical layer) </a:t>
            </a:r>
            <a:endParaRPr/>
          </a:p>
          <a:p>
            <a:pPr indent="-228600" lvl="0" marL="228600" rtl="0" algn="l">
              <a:lnSpc>
                <a:spcPct val="90000"/>
              </a:lnSpc>
              <a:spcBef>
                <a:spcPts val="1000"/>
              </a:spcBef>
              <a:spcAft>
                <a:spcPts val="0"/>
              </a:spcAft>
              <a:buClr>
                <a:srgbClr val="020673"/>
              </a:buClr>
              <a:buSzPts val="2800"/>
              <a:buChar char="•"/>
            </a:pPr>
            <a:r>
              <a:rPr lang="en-US"/>
              <a:t>Why do CAN bus need to be twisted pair? </a:t>
            </a:r>
            <a:endParaRPr/>
          </a:p>
          <a:p>
            <a:pPr indent="-228600" lvl="0" marL="228600" rtl="0" algn="l">
              <a:lnSpc>
                <a:spcPct val="90000"/>
              </a:lnSpc>
              <a:spcBef>
                <a:spcPts val="1000"/>
              </a:spcBef>
              <a:spcAft>
                <a:spcPts val="0"/>
              </a:spcAft>
              <a:buClr>
                <a:srgbClr val="020673"/>
              </a:buClr>
              <a:buSzPts val="2800"/>
              <a:buChar char="•"/>
            </a:pPr>
            <a:r>
              <a:rPr lang="en-US"/>
              <a:t>Sequence of transmitting and receiving a CAN message from one node to other nodes. (How does digital data 1/0 go from Microcontroller to analog data in CAN bus?)</a:t>
            </a:r>
            <a:endParaRPr/>
          </a:p>
          <a:p>
            <a:pPr indent="0" lvl="0" marL="0" rtl="0" algn="l">
              <a:lnSpc>
                <a:spcPct val="90000"/>
              </a:lnSpc>
              <a:spcBef>
                <a:spcPts val="1000"/>
              </a:spcBef>
              <a:spcAft>
                <a:spcPts val="0"/>
              </a:spcAft>
              <a:buClr>
                <a:srgbClr val="020673"/>
              </a:buClr>
              <a:buSzPts val="2800"/>
              <a:buNone/>
            </a:pPr>
            <a:r>
              <a:rPr lang="en-US"/>
              <a:t>	Hint: Using CAN Transceiver, CAN Controller.</a:t>
            </a:r>
            <a:endParaRPr/>
          </a:p>
          <a:p>
            <a:pPr indent="-228600" lvl="0" marL="228600" rtl="0" algn="l">
              <a:lnSpc>
                <a:spcPct val="90000"/>
              </a:lnSpc>
              <a:spcBef>
                <a:spcPts val="1000"/>
              </a:spcBef>
              <a:spcAft>
                <a:spcPts val="0"/>
              </a:spcAft>
              <a:buClr>
                <a:srgbClr val="020673"/>
              </a:buClr>
              <a:buSzPts val="2800"/>
              <a:buChar char="•"/>
            </a:pPr>
            <a:r>
              <a:rPr lang="en-US"/>
              <a:t>Map CAN with OSI model</a:t>
            </a:r>
            <a:endParaRPr/>
          </a:p>
        </p:txBody>
      </p:sp>
      <p:sp>
        <p:nvSpPr>
          <p:cNvPr id="1351" name="Google Shape;1351;p24"/>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Meiryo"/>
              <a:buNone/>
            </a:pPr>
            <a:fld id="{00000000-1234-1234-1234-123412341234}" type="slidenum">
              <a:rPr b="0" i="0" lang="en-US" sz="1200" u="none" cap="none" strike="noStrike">
                <a:solidFill>
                  <a:srgbClr val="888888"/>
                </a:solidFill>
                <a:latin typeface="Meiryo"/>
                <a:ea typeface="Meiryo"/>
                <a:cs typeface="Meiryo"/>
                <a:sym typeface="Meiryo"/>
              </a:rPr>
              <a:t>‹#›</a:t>
            </a:fld>
            <a:endParaRPr b="0" i="0" sz="1200" u="none" cap="none" strike="noStrike">
              <a:solidFill>
                <a:srgbClr val="888888"/>
              </a:solidFill>
              <a:latin typeface="Meiryo"/>
              <a:ea typeface="Meiryo"/>
              <a:cs typeface="Meiryo"/>
              <a:sym typeface="Meiry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4"/>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20673"/>
              </a:buClr>
              <a:buSzPts val="3200"/>
              <a:buFont typeface="Meiryo"/>
              <a:buNone/>
            </a:pPr>
            <a:r>
              <a:rPr lang="en-US"/>
              <a:t>CAN introduction - Topic</a:t>
            </a:r>
            <a:endParaRPr/>
          </a:p>
        </p:txBody>
      </p:sp>
      <p:sp>
        <p:nvSpPr>
          <p:cNvPr id="1128" name="Google Shape;1128;p4"/>
          <p:cNvSpPr txBox="1"/>
          <p:nvPr>
            <p:ph idx="1" type="body"/>
          </p:nvPr>
        </p:nvSpPr>
        <p:spPr>
          <a:xfrm>
            <a:off x="950400" y="1065600"/>
            <a:ext cx="10461600" cy="52128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20673"/>
              </a:buClr>
              <a:buSzPts val="2800"/>
              <a:buChar char="•"/>
            </a:pPr>
            <a:r>
              <a:rPr lang="en-US"/>
              <a:t> Why CAN? What is it's application?</a:t>
            </a:r>
            <a:endParaRPr/>
          </a:p>
          <a:p>
            <a:pPr indent="-228600" lvl="0" marL="228600" rtl="0" algn="l">
              <a:lnSpc>
                <a:spcPct val="90000"/>
              </a:lnSpc>
              <a:spcBef>
                <a:spcPts val="1000"/>
              </a:spcBef>
              <a:spcAft>
                <a:spcPts val="0"/>
              </a:spcAft>
              <a:buClr>
                <a:srgbClr val="020673"/>
              </a:buClr>
              <a:buSzPts val="2800"/>
              <a:buChar char="•"/>
            </a:pPr>
            <a:r>
              <a:rPr lang="en-US"/>
              <a:t> What is it's benefits compare to other protocol used in Automotive? (Flexray,MOST, Ethernet,…)</a:t>
            </a:r>
            <a:endParaRPr/>
          </a:p>
          <a:p>
            <a:pPr indent="0" lvl="0" marL="0" rtl="0" algn="l">
              <a:lnSpc>
                <a:spcPct val="90000"/>
              </a:lnSpc>
              <a:spcBef>
                <a:spcPts val="1000"/>
              </a:spcBef>
              <a:spcAft>
                <a:spcPts val="0"/>
              </a:spcAft>
              <a:buClr>
                <a:srgbClr val="020673"/>
              </a:buClr>
              <a:buSzPts val="2800"/>
              <a:buNone/>
            </a:pPr>
            <a:r>
              <a:rPr lang="en-US"/>
              <a:t>	※Hint: check in term of Physical bus type, Speed, Data length, Transmission type, Fault tolerance, Cost/Price,…</a:t>
            </a:r>
            <a:endParaRPr/>
          </a:p>
        </p:txBody>
      </p:sp>
      <p:sp>
        <p:nvSpPr>
          <p:cNvPr id="1129" name="Google Shape;1129;p4"/>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Meiryo"/>
              <a:buNone/>
            </a:pPr>
            <a:fld id="{00000000-1234-1234-1234-123412341234}" type="slidenum">
              <a:rPr b="0" i="0" lang="en-US" sz="1200" u="none" cap="none" strike="noStrike">
                <a:solidFill>
                  <a:srgbClr val="888888"/>
                </a:solidFill>
                <a:latin typeface="Meiryo"/>
                <a:ea typeface="Meiryo"/>
                <a:cs typeface="Meiryo"/>
                <a:sym typeface="Meiryo"/>
              </a:rPr>
              <a:t>‹#›</a:t>
            </a:fld>
            <a:endParaRPr b="0" i="0" sz="1200" u="none" cap="none" strike="noStrike">
              <a:solidFill>
                <a:srgbClr val="888888"/>
              </a:solidFill>
              <a:latin typeface="Meiryo"/>
              <a:ea typeface="Meiryo"/>
              <a:cs typeface="Meiryo"/>
              <a:sym typeface="Meiry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sp>
        <p:nvSpPr>
          <p:cNvPr id="1356" name="Google Shape;1356;p25"/>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357" name="Google Shape;1357;p25"/>
          <p:cNvSpPr txBox="1"/>
          <p:nvPr/>
        </p:nvSpPr>
        <p:spPr>
          <a:xfrm>
            <a:off x="171972" y="838791"/>
            <a:ext cx="11262221" cy="258532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eiryo"/>
                <a:ea typeface="Meiryo"/>
                <a:cs typeface="Meiryo"/>
                <a:sym typeface="Meiryo"/>
              </a:rPr>
              <a:t>通信線はバス（bus）ともいい、各ノードを接続するもの</a:t>
            </a:r>
            <a:endParaRPr b="0" i="0" sz="1800" u="none" cap="none" strike="noStrike">
              <a:solidFill>
                <a:schemeClr val="dk1"/>
              </a:solidFill>
              <a:latin typeface="Meiryo"/>
              <a:ea typeface="Meiryo"/>
              <a:cs typeface="Meiryo"/>
              <a:sym typeface="Meiryo"/>
            </a:endParaRPr>
          </a:p>
          <a:p>
            <a:pPr indent="0" lvl="0" marL="0" marR="0" rtl="0" algn="l">
              <a:lnSpc>
                <a:spcPct val="100000"/>
              </a:lnSpc>
              <a:spcBef>
                <a:spcPts val="0"/>
              </a:spcBef>
              <a:spcAft>
                <a:spcPts val="0"/>
              </a:spcAft>
              <a:buClr>
                <a:srgbClr val="404040"/>
              </a:buClr>
              <a:buSzPts val="1800"/>
              <a:buFont typeface="Arial"/>
              <a:buChar char="•"/>
            </a:pPr>
            <a:r>
              <a:rPr b="0" i="0" lang="en-US" sz="1800" u="none" cap="none" strike="noStrike">
                <a:solidFill>
                  <a:srgbClr val="404040"/>
                </a:solidFill>
                <a:latin typeface="Ubuntu"/>
                <a:ea typeface="Ubuntu"/>
                <a:cs typeface="Ubuntu"/>
                <a:sym typeface="Ubuntu"/>
              </a:rPr>
              <a:t>CAN BUSが二つの双方向データ伝送のワイヤーからなる。</a:t>
            </a:r>
            <a:r>
              <a:rPr b="0" i="0" lang="en-US" sz="1800" u="none" cap="none" strike="noStrike">
                <a:solidFill>
                  <a:schemeClr val="dk1"/>
                </a:solidFill>
                <a:latin typeface="Meiryo"/>
                <a:ea typeface="Meiryo"/>
                <a:cs typeface="Meiryo"/>
                <a:sym typeface="Meiryo"/>
              </a:rPr>
              <a:t>ツイストペアワイヤーとなる。</a:t>
            </a:r>
            <a:endParaRPr b="0" i="0" sz="1800" u="none" cap="none" strike="noStrike">
              <a:solidFill>
                <a:srgbClr val="404040"/>
              </a:solidFill>
              <a:latin typeface="Ubuntu"/>
              <a:ea typeface="Ubuntu"/>
              <a:cs typeface="Ubuntu"/>
              <a:sym typeface="Ubuntu"/>
            </a:endParaRPr>
          </a:p>
          <a:p>
            <a:pPr indent="-285750" lvl="1" marL="742950" marR="0" rtl="0" algn="l">
              <a:lnSpc>
                <a:spcPct val="100000"/>
              </a:lnSpc>
              <a:spcBef>
                <a:spcPts val="0"/>
              </a:spcBef>
              <a:spcAft>
                <a:spcPts val="0"/>
              </a:spcAft>
              <a:buClr>
                <a:srgbClr val="404040"/>
              </a:buClr>
              <a:buSzPts val="1800"/>
              <a:buFont typeface="Arial"/>
              <a:buChar char="•"/>
            </a:pPr>
            <a:r>
              <a:rPr b="0" i="0" lang="en-US" sz="1800" u="none" cap="none" strike="noStrike">
                <a:solidFill>
                  <a:srgbClr val="404040"/>
                </a:solidFill>
                <a:latin typeface="Ubuntu"/>
                <a:ea typeface="Ubuntu"/>
                <a:cs typeface="Ubuntu"/>
                <a:sym typeface="Ubuntu"/>
              </a:rPr>
              <a:t>CAN_H (CAN高)</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rgbClr val="404040"/>
              </a:buClr>
              <a:buSzPts val="1800"/>
              <a:buFont typeface="Arial"/>
              <a:buChar char="•"/>
            </a:pPr>
            <a:r>
              <a:rPr b="0" i="0" lang="en-US" sz="1800" u="none" cap="none" strike="noStrike">
                <a:solidFill>
                  <a:srgbClr val="404040"/>
                </a:solidFill>
                <a:latin typeface="Ubuntu"/>
                <a:ea typeface="Ubuntu"/>
                <a:cs typeface="Ubuntu"/>
                <a:sym typeface="Ubuntu"/>
              </a:rPr>
              <a:t>CAN_L (CAN低)</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404040"/>
              </a:buClr>
              <a:buSzPts val="1800"/>
              <a:buFont typeface="Arial"/>
              <a:buChar char="•"/>
            </a:pPr>
            <a:r>
              <a:rPr b="0" i="0" lang="en-US" sz="1800" u="none" cap="none" strike="noStrike">
                <a:solidFill>
                  <a:srgbClr val="404040"/>
                </a:solidFill>
                <a:latin typeface="Ubuntu"/>
                <a:ea typeface="Ubuntu"/>
                <a:cs typeface="Ubuntu"/>
                <a:sym typeface="Ubuntu"/>
              </a:rPr>
              <a:t>これらのワイヤーは差動線として機能しています。つまり、 0または1のいずれかのCAN信号が2つの線の間の電位差によって表されます。</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rgbClr val="404040"/>
              </a:buClr>
              <a:buSzPts val="1800"/>
              <a:buFont typeface="Arial"/>
              <a:buChar char="•"/>
            </a:pPr>
            <a:r>
              <a:rPr b="0" i="0" lang="en-US" sz="1800" u="none" cap="none" strike="noStrike">
                <a:solidFill>
                  <a:srgbClr val="404040"/>
                </a:solidFill>
                <a:latin typeface="Ubuntu"/>
                <a:ea typeface="Ubuntu"/>
                <a:cs typeface="Ubuntu"/>
                <a:sym typeface="Ubuntu"/>
              </a:rPr>
              <a:t>たとえば、もしこの差が正で、ある最小電圧より大きいの場合、1にイコールします。もしこの差が負なら、0にイコールします。</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eiryo"/>
              <a:ea typeface="Meiryo"/>
              <a:cs typeface="Meiryo"/>
              <a:sym typeface="Meiryo"/>
            </a:endParaRPr>
          </a:p>
        </p:txBody>
      </p:sp>
      <p:pic>
        <p:nvPicPr>
          <p:cNvPr id="1358" name="Google Shape;1358;p25"/>
          <p:cNvPicPr preferRelativeResize="0"/>
          <p:nvPr/>
        </p:nvPicPr>
        <p:blipFill rotWithShape="1">
          <a:blip r:embed="rId3">
            <a:alphaModFix/>
          </a:blip>
          <a:srcRect b="0" l="0" r="0" t="0"/>
          <a:stretch/>
        </p:blipFill>
        <p:spPr>
          <a:xfrm>
            <a:off x="7249919" y="2769854"/>
            <a:ext cx="4638675" cy="3343275"/>
          </a:xfrm>
          <a:prstGeom prst="rect">
            <a:avLst/>
          </a:prstGeom>
          <a:noFill/>
          <a:ln>
            <a:noFill/>
          </a:ln>
        </p:spPr>
      </p:pic>
      <p:sp>
        <p:nvSpPr>
          <p:cNvPr id="1359" name="Google Shape;1359;p25"/>
          <p:cNvSpPr txBox="1"/>
          <p:nvPr/>
        </p:nvSpPr>
        <p:spPr>
          <a:xfrm>
            <a:off x="950400" y="277200"/>
            <a:ext cx="10461600" cy="547200"/>
          </a:xfrm>
          <a:prstGeom prst="rect">
            <a:avLst/>
          </a:prstGeom>
          <a:noFill/>
          <a:ln>
            <a:noFill/>
          </a:ln>
        </p:spPr>
        <p:txBody>
          <a:bodyPr anchorCtr="0" anchor="b"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20673"/>
              </a:buClr>
              <a:buSzPct val="100000"/>
              <a:buFont typeface="Meiryo"/>
              <a:buNone/>
            </a:pPr>
            <a:r>
              <a:rPr b="1" i="0" lang="en-US" sz="6000" u="none" cap="none" strike="noStrike">
                <a:solidFill>
                  <a:srgbClr val="020673"/>
                </a:solidFill>
                <a:latin typeface="Meiryo"/>
                <a:ea typeface="Meiryo"/>
                <a:cs typeface="Meiryo"/>
                <a:sym typeface="Meiryo"/>
              </a:rPr>
              <a:t>CAN bus and Network Topology - Topic</a:t>
            </a:r>
            <a:endParaRPr b="1" i="0" sz="6000" u="none" cap="none" strike="noStrike">
              <a:solidFill>
                <a:srgbClr val="020673"/>
              </a:solidFill>
              <a:latin typeface="Meiryo"/>
              <a:ea typeface="Meiryo"/>
              <a:cs typeface="Meiryo"/>
              <a:sym typeface="Meiry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p26"/>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365" name="Google Shape;1365;p26"/>
          <p:cNvSpPr txBox="1"/>
          <p:nvPr/>
        </p:nvSpPr>
        <p:spPr>
          <a:xfrm>
            <a:off x="222307" y="976479"/>
            <a:ext cx="11864559"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eiryo"/>
                <a:ea typeface="Meiryo"/>
                <a:cs typeface="Meiryo"/>
                <a:sym typeface="Meiryo"/>
              </a:rPr>
              <a:t>●耐ノイズ性に優れた物理層</a:t>
            </a:r>
            <a:endParaRPr b="0" i="0" sz="1800" u="none" cap="none" strike="noStrike">
              <a:solidFill>
                <a:schemeClr val="dk1"/>
              </a:solidFill>
              <a:latin typeface="Meiryo"/>
              <a:ea typeface="Meiryo"/>
              <a:cs typeface="Meiryo"/>
              <a:sym typeface="Meiryo"/>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eiryo"/>
                <a:ea typeface="Meiryo"/>
                <a:cs typeface="Meiryo"/>
                <a:sym typeface="Meiryo"/>
              </a:rPr>
              <a:t>・パワートレイン系に使用されるCAN-Cで「２線式作動電圧式」で通信を行う</a:t>
            </a:r>
            <a:endParaRPr b="0" i="0" sz="1800" u="none" cap="none" strike="noStrike">
              <a:solidFill>
                <a:schemeClr val="dk1"/>
              </a:solidFill>
              <a:latin typeface="Meiryo"/>
              <a:ea typeface="Meiryo"/>
              <a:cs typeface="Meiryo"/>
              <a:sym typeface="Meiryo"/>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eiryo"/>
                <a:ea typeface="Meiryo"/>
                <a:cs typeface="Meiryo"/>
                <a:sym typeface="Meiryo"/>
              </a:rPr>
              <a:t>・２本線（ツイストペア）でそれぞれの線の流れる電圧の差の有無によって</a:t>
            </a:r>
            <a:endParaRPr b="0" i="0" sz="1800" u="none" cap="none" strike="noStrike">
              <a:solidFill>
                <a:schemeClr val="dk1"/>
              </a:solidFill>
              <a:latin typeface="Meiryo"/>
              <a:ea typeface="Meiryo"/>
              <a:cs typeface="Meiryo"/>
              <a:sym typeface="Meiryo"/>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eiryo"/>
                <a:ea typeface="Meiryo"/>
                <a:cs typeface="Meiryo"/>
                <a:sym typeface="Meiryo"/>
              </a:rPr>
              <a:t>データを送信する</a:t>
            </a:r>
            <a:endParaRPr b="0" i="0" sz="1800" u="none" cap="none" strike="noStrike">
              <a:solidFill>
                <a:schemeClr val="dk1"/>
              </a:solidFill>
              <a:latin typeface="Meiryo"/>
              <a:ea typeface="Meiryo"/>
              <a:cs typeface="Meiryo"/>
              <a:sym typeface="Meiryo"/>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eiryo"/>
                <a:ea typeface="Meiryo"/>
                <a:cs typeface="Meiryo"/>
                <a:sym typeface="Meiryo"/>
              </a:rPr>
              <a:t>・外部からノイズが混入した場合で、それぞれの線に混入するノイズの電圧は</a:t>
            </a:r>
            <a:endParaRPr b="0" i="0" sz="1800" u="none" cap="none" strike="noStrike">
              <a:solidFill>
                <a:schemeClr val="dk1"/>
              </a:solidFill>
              <a:latin typeface="Meiryo"/>
              <a:ea typeface="Meiryo"/>
              <a:cs typeface="Meiryo"/>
              <a:sym typeface="Meiryo"/>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eiryo"/>
                <a:ea typeface="Meiryo"/>
                <a:cs typeface="Meiryo"/>
                <a:sym typeface="Meiryo"/>
              </a:rPr>
              <a:t>ほぼ同一となるた め、電圧の差が有るか無いかに影響を受けにくい</a:t>
            </a:r>
            <a:endParaRPr b="0" i="0" sz="1800" u="none" cap="none" strike="noStrike">
              <a:solidFill>
                <a:schemeClr val="dk1"/>
              </a:solidFill>
              <a:latin typeface="Meiryo"/>
              <a:ea typeface="Meiryo"/>
              <a:cs typeface="Meiryo"/>
              <a:sym typeface="Meiryo"/>
            </a:endParaRPr>
          </a:p>
        </p:txBody>
      </p:sp>
      <p:pic>
        <p:nvPicPr>
          <p:cNvPr id="1366" name="Google Shape;1366;p26"/>
          <p:cNvPicPr preferRelativeResize="0"/>
          <p:nvPr/>
        </p:nvPicPr>
        <p:blipFill rotWithShape="1">
          <a:blip r:embed="rId3">
            <a:alphaModFix/>
          </a:blip>
          <a:srcRect b="0" l="0" r="0" t="6121"/>
          <a:stretch/>
        </p:blipFill>
        <p:spPr>
          <a:xfrm>
            <a:off x="2430823" y="2828388"/>
            <a:ext cx="5941389" cy="3922305"/>
          </a:xfrm>
          <a:prstGeom prst="rect">
            <a:avLst/>
          </a:prstGeom>
          <a:noFill/>
          <a:ln>
            <a:noFill/>
          </a:ln>
        </p:spPr>
      </p:pic>
      <p:sp>
        <p:nvSpPr>
          <p:cNvPr id="1367" name="Google Shape;1367;p26"/>
          <p:cNvSpPr txBox="1"/>
          <p:nvPr/>
        </p:nvSpPr>
        <p:spPr>
          <a:xfrm>
            <a:off x="950400" y="277200"/>
            <a:ext cx="10461600" cy="547200"/>
          </a:xfrm>
          <a:prstGeom prst="rect">
            <a:avLst/>
          </a:prstGeom>
          <a:noFill/>
          <a:ln>
            <a:noFill/>
          </a:ln>
        </p:spPr>
        <p:txBody>
          <a:bodyPr anchorCtr="0" anchor="b"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20673"/>
              </a:buClr>
              <a:buSzPct val="100000"/>
              <a:buFont typeface="Meiryo"/>
              <a:buNone/>
            </a:pPr>
            <a:r>
              <a:rPr b="1" i="0" lang="en-US" sz="6000" u="none" cap="none" strike="noStrike">
                <a:solidFill>
                  <a:srgbClr val="020673"/>
                </a:solidFill>
                <a:latin typeface="Meiryo"/>
                <a:ea typeface="Meiryo"/>
                <a:cs typeface="Meiryo"/>
                <a:sym typeface="Meiryo"/>
              </a:rPr>
              <a:t>CAN bus and Network Topology - Topic</a:t>
            </a:r>
            <a:endParaRPr b="1" i="0" sz="6000" u="none" cap="none" strike="noStrike">
              <a:solidFill>
                <a:srgbClr val="020673"/>
              </a:solidFill>
              <a:latin typeface="Meiryo"/>
              <a:ea typeface="Meiryo"/>
              <a:cs typeface="Meiryo"/>
              <a:sym typeface="Meiry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sp>
        <p:nvSpPr>
          <p:cNvPr id="1372" name="Google Shape;1372;p27"/>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373" name="Google Shape;1373;p27"/>
          <p:cNvPicPr preferRelativeResize="0"/>
          <p:nvPr/>
        </p:nvPicPr>
        <p:blipFill rotWithShape="1">
          <a:blip r:embed="rId3">
            <a:alphaModFix/>
          </a:blip>
          <a:srcRect b="0" l="0" r="0" t="0"/>
          <a:stretch/>
        </p:blipFill>
        <p:spPr>
          <a:xfrm>
            <a:off x="7076896" y="3312168"/>
            <a:ext cx="4752975" cy="3438525"/>
          </a:xfrm>
          <a:prstGeom prst="rect">
            <a:avLst/>
          </a:prstGeom>
          <a:noFill/>
          <a:ln>
            <a:noFill/>
          </a:ln>
        </p:spPr>
      </p:pic>
      <p:sp>
        <p:nvSpPr>
          <p:cNvPr id="1374" name="Google Shape;1374;p27"/>
          <p:cNvSpPr txBox="1"/>
          <p:nvPr/>
        </p:nvSpPr>
        <p:spPr>
          <a:xfrm>
            <a:off x="362129" y="909367"/>
            <a:ext cx="11467742"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eiryo"/>
                <a:ea typeface="Meiryo"/>
                <a:cs typeface="Meiryo"/>
                <a:sym typeface="Meiryo"/>
              </a:rPr>
              <a:t>CAN コントローラはCAN トランシーバを介してCANバスと接続されます。</a:t>
            </a:r>
            <a:endParaRPr b="0" i="0" sz="1800" u="none" cap="none" strike="noStrike">
              <a:solidFill>
                <a:schemeClr val="dk1"/>
              </a:solidFill>
              <a:latin typeface="Meiryo"/>
              <a:ea typeface="Meiryo"/>
              <a:cs typeface="Meiryo"/>
              <a:sym typeface="Meiryo"/>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eiryo"/>
                <a:ea typeface="Meiryo"/>
                <a:cs typeface="Meiryo"/>
                <a:sym typeface="Meiryo"/>
              </a:rPr>
              <a:t>High Speed CAN / Low Speed CANなどの物 理層での規格の差異は、CANトランシーバにより吸収されます。これは、どのような物理層であっても CANコントローラは影響を受けず、CANプロトコルの仕組みを共通で使用できるということを意味します</a:t>
            </a:r>
            <a:endParaRPr b="0" i="0" sz="1400" u="none" cap="none" strike="noStrike">
              <a:solidFill>
                <a:srgbClr val="000000"/>
              </a:solidFill>
              <a:latin typeface="Arial"/>
              <a:ea typeface="Arial"/>
              <a:cs typeface="Arial"/>
              <a:sym typeface="Arial"/>
            </a:endParaRPr>
          </a:p>
        </p:txBody>
      </p:sp>
      <p:sp>
        <p:nvSpPr>
          <p:cNvPr id="1375" name="Google Shape;1375;p27"/>
          <p:cNvSpPr txBox="1"/>
          <p:nvPr/>
        </p:nvSpPr>
        <p:spPr>
          <a:xfrm>
            <a:off x="362129" y="2158006"/>
            <a:ext cx="6860792" cy="23083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eiryo"/>
                <a:ea typeface="Meiryo"/>
                <a:cs typeface="Meiryo"/>
                <a:sym typeface="Meiryo"/>
              </a:rPr>
              <a:t>【用語解説】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Meiryo"/>
                <a:ea typeface="Meiryo"/>
                <a:cs typeface="Meiryo"/>
                <a:sym typeface="Meiryo"/>
              </a:rPr>
              <a:t>マイクロコントローラ（マイコン）： 送信データ、受信データの処理を行う。</a:t>
            </a:r>
            <a:endParaRPr b="0" i="0" sz="1800" u="none" cap="none" strike="noStrike">
              <a:solidFill>
                <a:schemeClr val="dk1"/>
              </a:solidFill>
              <a:latin typeface="Meiryo"/>
              <a:ea typeface="Meiryo"/>
              <a:cs typeface="Meiryo"/>
              <a:sym typeface="Meiryo"/>
            </a:endParaRPr>
          </a:p>
          <a:p>
            <a:pPr indent="-285750" lvl="0" marL="285750" marR="0" rtl="0" algn="l">
              <a:lnSpc>
                <a:spcPct val="10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Meiryo"/>
                <a:ea typeface="Meiryo"/>
                <a:cs typeface="Meiryo"/>
                <a:sym typeface="Meiryo"/>
              </a:rPr>
              <a:t>CANプロトコルコントローラ： CANプロトコルの機能（ビットスタッフィング、通信調停、エラーハンドリング、CRCチェックなど）を実現。フィルター搭載</a:t>
            </a:r>
            <a:endParaRPr b="0" i="0" sz="1800" u="none" cap="none" strike="noStrike">
              <a:solidFill>
                <a:schemeClr val="dk1"/>
              </a:solidFill>
              <a:latin typeface="Meiryo"/>
              <a:ea typeface="Meiryo"/>
              <a:cs typeface="Meiryo"/>
              <a:sym typeface="Meiryo"/>
            </a:endParaRPr>
          </a:p>
          <a:p>
            <a:pPr indent="-285750" lvl="0" marL="285750" marR="0" rtl="0" algn="l">
              <a:lnSpc>
                <a:spcPct val="10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Meiryo"/>
                <a:ea typeface="Meiryo"/>
                <a:cs typeface="Meiryo"/>
                <a:sym typeface="Meiryo"/>
              </a:rPr>
              <a:t>CANトランシーバ： バス送信電圧の発生、調整、動作電流の確保、配線の保護を行う。 </a:t>
            </a:r>
            <a:endParaRPr b="0" i="0" sz="1800" u="none" cap="none" strike="noStrike">
              <a:solidFill>
                <a:schemeClr val="dk1"/>
              </a:solidFill>
              <a:latin typeface="Meiryo"/>
              <a:ea typeface="Meiryo"/>
              <a:cs typeface="Meiryo"/>
              <a:sym typeface="Meiryo"/>
            </a:endParaRPr>
          </a:p>
        </p:txBody>
      </p:sp>
      <p:pic>
        <p:nvPicPr>
          <p:cNvPr id="1376" name="Google Shape;1376;p27"/>
          <p:cNvPicPr preferRelativeResize="0"/>
          <p:nvPr/>
        </p:nvPicPr>
        <p:blipFill rotWithShape="1">
          <a:blip r:embed="rId4">
            <a:alphaModFix/>
          </a:blip>
          <a:srcRect b="0" l="0" r="0" t="0"/>
          <a:stretch/>
        </p:blipFill>
        <p:spPr>
          <a:xfrm>
            <a:off x="7049251" y="1778138"/>
            <a:ext cx="2914374" cy="1594987"/>
          </a:xfrm>
          <a:prstGeom prst="rect">
            <a:avLst/>
          </a:prstGeom>
          <a:noFill/>
          <a:ln>
            <a:noFill/>
          </a:ln>
        </p:spPr>
      </p:pic>
      <p:cxnSp>
        <p:nvCxnSpPr>
          <p:cNvPr id="1377" name="Google Shape;1377;p27"/>
          <p:cNvCxnSpPr/>
          <p:nvPr/>
        </p:nvCxnSpPr>
        <p:spPr>
          <a:xfrm rot="10800000">
            <a:off x="8562052" y="3034399"/>
            <a:ext cx="1227900" cy="2129700"/>
          </a:xfrm>
          <a:prstGeom prst="straightConnector1">
            <a:avLst/>
          </a:prstGeom>
          <a:noFill/>
          <a:ln cap="flat" cmpd="sng" w="9525">
            <a:solidFill>
              <a:schemeClr val="accent1"/>
            </a:solidFill>
            <a:prstDash val="solid"/>
            <a:miter lim="800000"/>
            <a:headEnd len="sm" w="sm" type="none"/>
            <a:tailEnd len="med" w="med" type="triangle"/>
          </a:ln>
        </p:spPr>
      </p:cxnSp>
      <p:sp>
        <p:nvSpPr>
          <p:cNvPr id="1378" name="Google Shape;1378;p27"/>
          <p:cNvSpPr txBox="1"/>
          <p:nvPr/>
        </p:nvSpPr>
        <p:spPr>
          <a:xfrm>
            <a:off x="7789176" y="6488668"/>
            <a:ext cx="128771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eiryo"/>
                <a:ea typeface="Meiryo"/>
                <a:cs typeface="Meiryo"/>
                <a:sym typeface="Meiryo"/>
              </a:rPr>
              <a:t>CANバス</a:t>
            </a:r>
            <a:endParaRPr b="0" i="0" sz="1400" u="none" cap="none" strike="noStrike">
              <a:solidFill>
                <a:srgbClr val="000000"/>
              </a:solidFill>
              <a:latin typeface="Arial"/>
              <a:ea typeface="Arial"/>
              <a:cs typeface="Arial"/>
              <a:sym typeface="Arial"/>
            </a:endParaRPr>
          </a:p>
        </p:txBody>
      </p:sp>
      <p:sp>
        <p:nvSpPr>
          <p:cNvPr id="1379" name="Google Shape;1379;p27"/>
          <p:cNvSpPr txBox="1"/>
          <p:nvPr/>
        </p:nvSpPr>
        <p:spPr>
          <a:xfrm>
            <a:off x="9991281" y="3244334"/>
            <a:ext cx="128771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eiryo"/>
                <a:ea typeface="Meiryo"/>
                <a:cs typeface="Meiryo"/>
                <a:sym typeface="Meiryo"/>
              </a:rPr>
              <a:t>Node</a:t>
            </a:r>
            <a:endParaRPr b="0" i="0" sz="1800" u="none" cap="none" strike="noStrike">
              <a:solidFill>
                <a:schemeClr val="dk1"/>
              </a:solidFill>
              <a:latin typeface="Meiryo"/>
              <a:ea typeface="Meiryo"/>
              <a:cs typeface="Meiryo"/>
              <a:sym typeface="Meiryo"/>
            </a:endParaRPr>
          </a:p>
        </p:txBody>
      </p:sp>
      <p:sp>
        <p:nvSpPr>
          <p:cNvPr id="1380" name="Google Shape;1380;p27"/>
          <p:cNvSpPr/>
          <p:nvPr/>
        </p:nvSpPr>
        <p:spPr>
          <a:xfrm>
            <a:off x="9152388" y="3204860"/>
            <a:ext cx="2420487" cy="2196933"/>
          </a:xfrm>
          <a:prstGeom prst="rect">
            <a:avLst/>
          </a:prstGeom>
          <a:noFill/>
          <a:ln cap="flat" cmpd="sng" w="25400">
            <a:solidFill>
              <a:srgbClr val="47729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Meiryo"/>
              <a:buNone/>
            </a:pPr>
            <a:r>
              <a:t/>
            </a:r>
            <a:endParaRPr b="1" i="0" sz="1600" u="none" cap="none" strike="noStrike">
              <a:solidFill>
                <a:srgbClr val="FFFFFF"/>
              </a:solidFill>
              <a:latin typeface="Arial"/>
              <a:ea typeface="Arial"/>
              <a:cs typeface="Arial"/>
              <a:sym typeface="Arial"/>
            </a:endParaRPr>
          </a:p>
        </p:txBody>
      </p:sp>
      <p:sp>
        <p:nvSpPr>
          <p:cNvPr id="1381" name="Google Shape;1381;p27"/>
          <p:cNvSpPr txBox="1"/>
          <p:nvPr/>
        </p:nvSpPr>
        <p:spPr>
          <a:xfrm>
            <a:off x="950400" y="277200"/>
            <a:ext cx="10461600" cy="547200"/>
          </a:xfrm>
          <a:prstGeom prst="rect">
            <a:avLst/>
          </a:prstGeom>
          <a:noFill/>
          <a:ln>
            <a:noFill/>
          </a:ln>
        </p:spPr>
        <p:txBody>
          <a:bodyPr anchorCtr="0" anchor="b"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20673"/>
              </a:buClr>
              <a:buSzPct val="100000"/>
              <a:buFont typeface="Meiryo"/>
              <a:buNone/>
            </a:pPr>
            <a:r>
              <a:rPr b="1" i="0" lang="en-US" sz="6000" u="none" cap="none" strike="noStrike">
                <a:solidFill>
                  <a:srgbClr val="020673"/>
                </a:solidFill>
                <a:latin typeface="Meiryo"/>
                <a:ea typeface="Meiryo"/>
                <a:cs typeface="Meiryo"/>
                <a:sym typeface="Meiryo"/>
              </a:rPr>
              <a:t>CAN bus and Network Topology - Topic</a:t>
            </a:r>
            <a:endParaRPr b="1" i="0" sz="6000" u="none" cap="none" strike="noStrike">
              <a:solidFill>
                <a:srgbClr val="020673"/>
              </a:solidFill>
              <a:latin typeface="Meiryo"/>
              <a:ea typeface="Meiryo"/>
              <a:cs typeface="Meiryo"/>
              <a:sym typeface="Meiryo"/>
            </a:endParaRPr>
          </a:p>
        </p:txBody>
      </p:sp>
      <p:sp>
        <p:nvSpPr>
          <p:cNvPr id="1382" name="Google Shape;1382;p27"/>
          <p:cNvSpPr txBox="1"/>
          <p:nvPr/>
        </p:nvSpPr>
        <p:spPr>
          <a:xfrm>
            <a:off x="424300" y="4695225"/>
            <a:ext cx="83055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Meiryo"/>
                <a:ea typeface="Meiryo"/>
                <a:cs typeface="Meiryo"/>
                <a:sym typeface="Meiryo"/>
              </a:rPr>
              <a:t>3つ 種類</a:t>
            </a:r>
            <a:endParaRPr sz="1800">
              <a:solidFill>
                <a:srgbClr val="000000"/>
              </a:solidFill>
              <a:latin typeface="Meiryo"/>
              <a:ea typeface="Meiryo"/>
              <a:cs typeface="Meiryo"/>
              <a:sym typeface="Meiryo"/>
            </a:endParaRPr>
          </a:p>
          <a:p>
            <a:pPr indent="0" lvl="0" marL="0" marR="0" rtl="0" algn="l">
              <a:spcBef>
                <a:spcPts val="0"/>
              </a:spcBef>
              <a:spcAft>
                <a:spcPts val="0"/>
              </a:spcAft>
              <a:buNone/>
            </a:pPr>
            <a:r>
              <a:rPr lang="en-US" sz="1800">
                <a:solidFill>
                  <a:srgbClr val="000000"/>
                </a:solidFill>
                <a:latin typeface="Meiryo"/>
                <a:ea typeface="Meiryo"/>
                <a:cs typeface="Meiryo"/>
                <a:sym typeface="Meiryo"/>
              </a:rPr>
              <a:t>1.マイコン,CANプロトコルコントローラ,CANトランシーバ</a:t>
            </a:r>
            <a:endParaRPr sz="1800">
              <a:solidFill>
                <a:srgbClr val="000000"/>
              </a:solidFill>
              <a:latin typeface="Meiryo"/>
              <a:ea typeface="Meiryo"/>
              <a:cs typeface="Meiryo"/>
              <a:sym typeface="Meiryo"/>
            </a:endParaRPr>
          </a:p>
          <a:p>
            <a:pPr indent="0" lvl="0" marL="0" marR="0" rtl="0" algn="l">
              <a:spcBef>
                <a:spcPts val="0"/>
              </a:spcBef>
              <a:spcAft>
                <a:spcPts val="0"/>
              </a:spcAft>
              <a:buNone/>
            </a:pPr>
            <a:r>
              <a:rPr lang="en-US" sz="1800">
                <a:solidFill>
                  <a:srgbClr val="000000"/>
                </a:solidFill>
                <a:latin typeface="Meiryo"/>
                <a:ea typeface="Meiryo"/>
                <a:cs typeface="Meiryo"/>
                <a:sym typeface="Meiryo"/>
              </a:rPr>
              <a:t>2.マイコン, (CANプロトコルコントローラ,CANトランシーバ)のセット</a:t>
            </a:r>
            <a:endParaRPr sz="1800">
              <a:solidFill>
                <a:srgbClr val="000000"/>
              </a:solidFill>
              <a:latin typeface="Meiryo"/>
              <a:ea typeface="Meiryo"/>
              <a:cs typeface="Meiryo"/>
              <a:sym typeface="Meiryo"/>
            </a:endParaRPr>
          </a:p>
          <a:p>
            <a:pPr indent="0" lvl="0" marL="0" marR="0" rtl="0" algn="l">
              <a:spcBef>
                <a:spcPts val="0"/>
              </a:spcBef>
              <a:spcAft>
                <a:spcPts val="0"/>
              </a:spcAft>
              <a:buNone/>
            </a:pPr>
            <a:r>
              <a:rPr lang="en-US" sz="1800">
                <a:solidFill>
                  <a:srgbClr val="000000"/>
                </a:solidFill>
                <a:latin typeface="Meiryo"/>
                <a:ea typeface="Meiryo"/>
                <a:cs typeface="Meiryo"/>
                <a:sym typeface="Meiryo"/>
              </a:rPr>
              <a:t>3.(マイコン,CANプロトコルコントローラ)のセット,CANトランシーバ</a:t>
            </a:r>
            <a:endParaRPr sz="1800">
              <a:solidFill>
                <a:srgbClr val="000000"/>
              </a:solidFill>
              <a:latin typeface="Meiryo"/>
              <a:ea typeface="Meiryo"/>
              <a:cs typeface="Meiryo"/>
              <a:sym typeface="Meiry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28"/>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388" name="Google Shape;1388;p28"/>
          <p:cNvPicPr preferRelativeResize="0"/>
          <p:nvPr/>
        </p:nvPicPr>
        <p:blipFill rotWithShape="1">
          <a:blip r:embed="rId3">
            <a:alphaModFix/>
          </a:blip>
          <a:srcRect b="0" l="0" r="0" t="0"/>
          <a:stretch/>
        </p:blipFill>
        <p:spPr>
          <a:xfrm>
            <a:off x="173864" y="931112"/>
            <a:ext cx="4517408" cy="5341399"/>
          </a:xfrm>
          <a:prstGeom prst="rect">
            <a:avLst/>
          </a:prstGeom>
          <a:noFill/>
          <a:ln>
            <a:noFill/>
          </a:ln>
        </p:spPr>
      </p:pic>
      <p:pic>
        <p:nvPicPr>
          <p:cNvPr id="1389" name="Google Shape;1389;p28"/>
          <p:cNvPicPr preferRelativeResize="0"/>
          <p:nvPr/>
        </p:nvPicPr>
        <p:blipFill rotWithShape="1">
          <a:blip r:embed="rId4">
            <a:alphaModFix/>
          </a:blip>
          <a:srcRect b="0" l="0" r="0" t="0"/>
          <a:stretch/>
        </p:blipFill>
        <p:spPr>
          <a:xfrm>
            <a:off x="4776105" y="1218971"/>
            <a:ext cx="3846833" cy="5284043"/>
          </a:xfrm>
          <a:prstGeom prst="rect">
            <a:avLst/>
          </a:prstGeom>
          <a:noFill/>
          <a:ln>
            <a:noFill/>
          </a:ln>
        </p:spPr>
      </p:pic>
      <p:sp>
        <p:nvSpPr>
          <p:cNvPr id="1390" name="Google Shape;1390;p28"/>
          <p:cNvSpPr/>
          <p:nvPr/>
        </p:nvSpPr>
        <p:spPr>
          <a:xfrm>
            <a:off x="506993" y="4756558"/>
            <a:ext cx="10776200" cy="1308682"/>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Meiryo"/>
              <a:buNone/>
            </a:pPr>
            <a:r>
              <a:t/>
            </a:r>
            <a:endParaRPr b="1" i="0" sz="1600" u="none" cap="none" strike="noStrike">
              <a:solidFill>
                <a:srgbClr val="FFFFFF"/>
              </a:solidFill>
              <a:latin typeface="Arial"/>
              <a:ea typeface="Arial"/>
              <a:cs typeface="Arial"/>
              <a:sym typeface="Arial"/>
            </a:endParaRPr>
          </a:p>
        </p:txBody>
      </p:sp>
      <p:sp>
        <p:nvSpPr>
          <p:cNvPr id="1391" name="Google Shape;1391;p28"/>
          <p:cNvSpPr txBox="1"/>
          <p:nvPr/>
        </p:nvSpPr>
        <p:spPr>
          <a:xfrm>
            <a:off x="8622938" y="5269697"/>
            <a:ext cx="254352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eiryo"/>
                <a:ea typeface="Meiryo"/>
                <a:cs typeface="Meiryo"/>
                <a:sym typeface="Meiryo"/>
              </a:rPr>
              <a:t>CANプロトコルの範囲</a:t>
            </a:r>
            <a:endParaRPr b="0" i="0" sz="1800" u="none" cap="none" strike="noStrike">
              <a:solidFill>
                <a:schemeClr val="dk1"/>
              </a:solidFill>
              <a:latin typeface="Meiryo"/>
              <a:ea typeface="Meiryo"/>
              <a:cs typeface="Meiryo"/>
              <a:sym typeface="Meiryo"/>
            </a:endParaRPr>
          </a:p>
        </p:txBody>
      </p:sp>
      <p:sp>
        <p:nvSpPr>
          <p:cNvPr id="1392" name="Google Shape;1392;p28"/>
          <p:cNvSpPr txBox="1"/>
          <p:nvPr/>
        </p:nvSpPr>
        <p:spPr>
          <a:xfrm>
            <a:off x="950400" y="277200"/>
            <a:ext cx="10461600" cy="547200"/>
          </a:xfrm>
          <a:prstGeom prst="rect">
            <a:avLst/>
          </a:prstGeom>
          <a:noFill/>
          <a:ln>
            <a:noFill/>
          </a:ln>
        </p:spPr>
        <p:txBody>
          <a:bodyPr anchorCtr="0" anchor="b"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20673"/>
              </a:buClr>
              <a:buSzPct val="100000"/>
              <a:buFont typeface="Meiryo"/>
              <a:buNone/>
            </a:pPr>
            <a:r>
              <a:rPr b="1" i="0" lang="en-US" sz="6000" u="none" cap="none" strike="noStrike">
                <a:solidFill>
                  <a:srgbClr val="020673"/>
                </a:solidFill>
                <a:latin typeface="Meiryo"/>
                <a:ea typeface="Meiryo"/>
                <a:cs typeface="Meiryo"/>
                <a:sym typeface="Meiryo"/>
              </a:rPr>
              <a:t>CAN bus and Network Topology - Topic</a:t>
            </a:r>
            <a:endParaRPr b="1" i="0" sz="6000" u="none" cap="none" strike="noStrike">
              <a:solidFill>
                <a:srgbClr val="020673"/>
              </a:solidFill>
              <a:latin typeface="Meiryo"/>
              <a:ea typeface="Meiryo"/>
              <a:cs typeface="Meiryo"/>
              <a:sym typeface="Meiry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29"/>
          <p:cNvSpPr txBox="1"/>
          <p:nvPr>
            <p:ph idx="12" type="sldNum"/>
          </p:nvPr>
        </p:nvSpPr>
        <p:spPr>
          <a:xfrm>
            <a:off x="11572875" y="6385568"/>
            <a:ext cx="51399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398" name="Google Shape;1398;p29"/>
          <p:cNvPicPr preferRelativeResize="0"/>
          <p:nvPr/>
        </p:nvPicPr>
        <p:blipFill rotWithShape="1">
          <a:blip r:embed="rId3">
            <a:alphaModFix/>
          </a:blip>
          <a:srcRect b="0" l="0" r="0" t="0"/>
          <a:stretch/>
        </p:blipFill>
        <p:spPr>
          <a:xfrm>
            <a:off x="151002" y="1005980"/>
            <a:ext cx="11191875" cy="4191000"/>
          </a:xfrm>
          <a:prstGeom prst="rect">
            <a:avLst/>
          </a:prstGeom>
          <a:noFill/>
          <a:ln>
            <a:noFill/>
          </a:ln>
        </p:spPr>
      </p:pic>
      <p:sp>
        <p:nvSpPr>
          <p:cNvPr id="1399" name="Google Shape;1399;p29"/>
          <p:cNvSpPr txBox="1"/>
          <p:nvPr/>
        </p:nvSpPr>
        <p:spPr>
          <a:xfrm>
            <a:off x="950400" y="277200"/>
            <a:ext cx="10461600" cy="547200"/>
          </a:xfrm>
          <a:prstGeom prst="rect">
            <a:avLst/>
          </a:prstGeom>
          <a:noFill/>
          <a:ln>
            <a:noFill/>
          </a:ln>
        </p:spPr>
        <p:txBody>
          <a:bodyPr anchorCtr="0" anchor="b"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20673"/>
              </a:buClr>
              <a:buSzPct val="100000"/>
              <a:buFont typeface="Meiryo"/>
              <a:buNone/>
            </a:pPr>
            <a:r>
              <a:rPr b="1" i="0" lang="en-US" sz="6000" u="none" cap="none" strike="noStrike">
                <a:solidFill>
                  <a:srgbClr val="020673"/>
                </a:solidFill>
                <a:latin typeface="Meiryo"/>
                <a:ea typeface="Meiryo"/>
                <a:cs typeface="Meiryo"/>
                <a:sym typeface="Meiryo"/>
              </a:rPr>
              <a:t>CAN bus and Network Topology - Topic</a:t>
            </a:r>
            <a:endParaRPr b="1" i="0" sz="6000" u="none" cap="none" strike="noStrike">
              <a:solidFill>
                <a:srgbClr val="020673"/>
              </a:solidFill>
              <a:latin typeface="Meiryo"/>
              <a:ea typeface="Meiryo"/>
              <a:cs typeface="Meiryo"/>
              <a:sym typeface="Meiry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4" name="Shape 1404"/>
        <p:cNvGrpSpPr/>
        <p:nvPr/>
      </p:nvGrpSpPr>
      <p:grpSpPr>
        <a:xfrm>
          <a:off x="0" y="0"/>
          <a:ext cx="0" cy="0"/>
          <a:chOff x="0" y="0"/>
          <a:chExt cx="0" cy="0"/>
        </a:xfrm>
      </p:grpSpPr>
      <p:sp>
        <p:nvSpPr>
          <p:cNvPr id="1405" name="Google Shape;1405;p30"/>
          <p:cNvSpPr/>
          <p:nvPr/>
        </p:nvSpPr>
        <p:spPr>
          <a:xfrm>
            <a:off x="196950" y="-79025"/>
            <a:ext cx="12304500" cy="708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Meiryo"/>
              <a:buNone/>
            </a:pPr>
            <a:r>
              <a:rPr b="0" i="0" lang="en-US" sz="4000" u="none" cap="none" strike="noStrike">
                <a:solidFill>
                  <a:schemeClr val="dk1"/>
                </a:solidFill>
                <a:latin typeface="Meiryo"/>
                <a:ea typeface="Meiryo"/>
                <a:cs typeface="Meiryo"/>
                <a:sym typeface="Meiryo"/>
              </a:rPr>
              <a:t>REFERENCE</a:t>
            </a:r>
            <a:endParaRPr b="0" i="0" sz="4000" u="none" cap="none" strike="noStrike">
              <a:solidFill>
                <a:schemeClr val="dk1"/>
              </a:solidFill>
              <a:latin typeface="Meiryo"/>
              <a:ea typeface="Meiryo"/>
              <a:cs typeface="Meiryo"/>
              <a:sym typeface="Meiryo"/>
            </a:endParaRPr>
          </a:p>
        </p:txBody>
      </p:sp>
      <p:sp>
        <p:nvSpPr>
          <p:cNvPr id="1406" name="Google Shape;1406;p30"/>
          <p:cNvSpPr txBox="1"/>
          <p:nvPr>
            <p:ph idx="4294967295" type="body"/>
          </p:nvPr>
        </p:nvSpPr>
        <p:spPr>
          <a:xfrm>
            <a:off x="950400" y="718100"/>
            <a:ext cx="10461600" cy="5212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20673"/>
              </a:buClr>
              <a:buSzPts val="2000"/>
              <a:buNone/>
            </a:pPr>
            <a:r>
              <a:t/>
            </a:r>
            <a:endParaRPr b="1" sz="2000">
              <a:solidFill>
                <a:srgbClr val="010673"/>
              </a:solidFill>
              <a:highlight>
                <a:srgbClr val="FFFFFF"/>
              </a:highlight>
            </a:endParaRPr>
          </a:p>
          <a:p>
            <a:pPr indent="0" lvl="0" marL="0" rtl="0" algn="l">
              <a:lnSpc>
                <a:spcPct val="90000"/>
              </a:lnSpc>
              <a:spcBef>
                <a:spcPts val="0"/>
              </a:spcBef>
              <a:spcAft>
                <a:spcPts val="0"/>
              </a:spcAft>
              <a:buClr>
                <a:srgbClr val="020673"/>
              </a:buClr>
              <a:buSzPts val="2000"/>
              <a:buNone/>
            </a:pPr>
            <a:r>
              <a:t/>
            </a:r>
            <a:endParaRPr b="1" sz="2000">
              <a:solidFill>
                <a:srgbClr val="010673"/>
              </a:solidFill>
              <a:highlight>
                <a:srgbClr val="FFFFFF"/>
              </a:highlight>
            </a:endParaRPr>
          </a:p>
          <a:p>
            <a:pPr indent="0" lvl="0" marL="0" rtl="0" algn="l">
              <a:lnSpc>
                <a:spcPct val="90000"/>
              </a:lnSpc>
              <a:spcBef>
                <a:spcPts val="0"/>
              </a:spcBef>
              <a:spcAft>
                <a:spcPts val="0"/>
              </a:spcAft>
              <a:buClr>
                <a:schemeClr val="hlink"/>
              </a:buClr>
              <a:buSzPts val="2000"/>
              <a:buNone/>
            </a:pPr>
            <a:r>
              <a:rPr b="1" lang="en-US" sz="2000" u="sng">
                <a:solidFill>
                  <a:schemeClr val="hlink"/>
                </a:solidFill>
                <a:highlight>
                  <a:srgbClr val="FFFFFF"/>
                </a:highlight>
                <a:hlinkClick r:id="rId3"/>
              </a:rPr>
              <a:t>https://embeddedtechsolutions.com/can-protocol-and-its-description/</a:t>
            </a:r>
            <a:endParaRPr b="1" sz="2000">
              <a:solidFill>
                <a:srgbClr val="010673"/>
              </a:solidFill>
              <a:highlight>
                <a:srgbClr val="FFFFFF"/>
              </a:highlight>
            </a:endParaRPr>
          </a:p>
          <a:p>
            <a:pPr indent="0" lvl="0" marL="0" rtl="0" algn="l">
              <a:lnSpc>
                <a:spcPct val="90000"/>
              </a:lnSpc>
              <a:spcBef>
                <a:spcPts val="0"/>
              </a:spcBef>
              <a:spcAft>
                <a:spcPts val="0"/>
              </a:spcAft>
              <a:buClr>
                <a:srgbClr val="020673"/>
              </a:buClr>
              <a:buSzPts val="2000"/>
              <a:buNone/>
            </a:pPr>
            <a:r>
              <a:t/>
            </a:r>
            <a:endParaRPr b="1" sz="2000">
              <a:solidFill>
                <a:srgbClr val="010673"/>
              </a:solidFill>
              <a:highlight>
                <a:srgbClr val="FFFFFF"/>
              </a:highlight>
            </a:endParaRPr>
          </a:p>
          <a:p>
            <a:pPr indent="0" lvl="0" marL="0" rtl="0" algn="l">
              <a:lnSpc>
                <a:spcPct val="90000"/>
              </a:lnSpc>
              <a:spcBef>
                <a:spcPts val="0"/>
              </a:spcBef>
              <a:spcAft>
                <a:spcPts val="0"/>
              </a:spcAft>
              <a:buClr>
                <a:schemeClr val="hlink"/>
              </a:buClr>
              <a:buSzPts val="2000"/>
              <a:buNone/>
            </a:pPr>
            <a:r>
              <a:rPr b="1" lang="en-US" sz="2000" u="sng">
                <a:solidFill>
                  <a:schemeClr val="hlink"/>
                </a:solidFill>
                <a:highlight>
                  <a:srgbClr val="FFFFFF"/>
                </a:highlight>
                <a:hlinkClick r:id="rId4"/>
              </a:rPr>
              <a:t>https://www.javatpoint.com/can-protocol</a:t>
            </a:r>
            <a:endParaRPr b="1" sz="2000">
              <a:solidFill>
                <a:srgbClr val="010673"/>
              </a:solidFill>
              <a:highlight>
                <a:srgbClr val="FFFFFF"/>
              </a:highlight>
            </a:endParaRPr>
          </a:p>
          <a:p>
            <a:pPr indent="0" lvl="0" marL="0" rtl="0" algn="l">
              <a:lnSpc>
                <a:spcPct val="90000"/>
              </a:lnSpc>
              <a:spcBef>
                <a:spcPts val="0"/>
              </a:spcBef>
              <a:spcAft>
                <a:spcPts val="0"/>
              </a:spcAft>
              <a:buClr>
                <a:srgbClr val="020673"/>
              </a:buClr>
              <a:buSzPts val="2000"/>
              <a:buNone/>
            </a:pPr>
            <a:r>
              <a:t/>
            </a:r>
            <a:endParaRPr b="1" sz="2000">
              <a:solidFill>
                <a:srgbClr val="010673"/>
              </a:solidFill>
              <a:highlight>
                <a:srgbClr val="FFFFFF"/>
              </a:highlight>
            </a:endParaRPr>
          </a:p>
          <a:p>
            <a:pPr indent="0" lvl="0" marL="0" rtl="0" algn="l">
              <a:lnSpc>
                <a:spcPct val="90000"/>
              </a:lnSpc>
              <a:spcBef>
                <a:spcPts val="0"/>
              </a:spcBef>
              <a:spcAft>
                <a:spcPts val="0"/>
              </a:spcAft>
              <a:buClr>
                <a:schemeClr val="hlink"/>
              </a:buClr>
              <a:buSzPts val="2000"/>
              <a:buNone/>
            </a:pPr>
            <a:r>
              <a:rPr b="1" lang="en-US" sz="2000" u="sng">
                <a:solidFill>
                  <a:schemeClr val="hlink"/>
                </a:solidFill>
                <a:highlight>
                  <a:srgbClr val="FFFFFF"/>
                </a:highlight>
                <a:hlinkClick r:id="rId5"/>
              </a:rPr>
              <a:t>https://www.tek.com/vn/solutions/industry/automotive-test-solutions/in-vehicle-networks/automotive-ethernet</a:t>
            </a:r>
            <a:endParaRPr b="1" sz="2000">
              <a:solidFill>
                <a:srgbClr val="010673"/>
              </a:solidFill>
              <a:highlight>
                <a:srgbClr val="FFFFFF"/>
              </a:highlight>
            </a:endParaRPr>
          </a:p>
          <a:p>
            <a:pPr indent="0" lvl="0" marL="0" rtl="0" algn="l">
              <a:lnSpc>
                <a:spcPct val="90000"/>
              </a:lnSpc>
              <a:spcBef>
                <a:spcPts val="0"/>
              </a:spcBef>
              <a:spcAft>
                <a:spcPts val="0"/>
              </a:spcAft>
              <a:buClr>
                <a:srgbClr val="020673"/>
              </a:buClr>
              <a:buSzPts val="2000"/>
              <a:buNone/>
            </a:pPr>
            <a:r>
              <a:t/>
            </a:r>
            <a:endParaRPr b="1" sz="2000">
              <a:solidFill>
                <a:srgbClr val="010673"/>
              </a:solidFill>
              <a:highlight>
                <a:srgbClr val="FFFFFF"/>
              </a:highlight>
            </a:endParaRPr>
          </a:p>
          <a:p>
            <a:pPr indent="0" lvl="0" marL="0" rtl="0" algn="l">
              <a:lnSpc>
                <a:spcPct val="90000"/>
              </a:lnSpc>
              <a:spcBef>
                <a:spcPts val="0"/>
              </a:spcBef>
              <a:spcAft>
                <a:spcPts val="0"/>
              </a:spcAft>
              <a:buClr>
                <a:schemeClr val="hlink"/>
              </a:buClr>
              <a:buSzPts val="2000"/>
              <a:buNone/>
            </a:pPr>
            <a:r>
              <a:rPr b="1" lang="en-US" sz="2000" u="sng">
                <a:solidFill>
                  <a:schemeClr val="hlink"/>
                </a:solidFill>
                <a:highlight>
                  <a:srgbClr val="FFFFFF"/>
                </a:highlight>
                <a:hlinkClick r:id="rId6"/>
              </a:rPr>
              <a:t>https://www.csselectronics.com/pages/can-bus-simple-intro-tutorial#top-4-benefits-can</a:t>
            </a:r>
            <a:endParaRPr b="1" sz="2000">
              <a:solidFill>
                <a:srgbClr val="010673"/>
              </a:solidFill>
              <a:highlight>
                <a:srgbClr val="FFFFFF"/>
              </a:highlight>
            </a:endParaRPr>
          </a:p>
          <a:p>
            <a:pPr indent="0" lvl="0" marL="0" rtl="0" algn="l">
              <a:lnSpc>
                <a:spcPct val="90000"/>
              </a:lnSpc>
              <a:spcBef>
                <a:spcPts val="0"/>
              </a:spcBef>
              <a:spcAft>
                <a:spcPts val="0"/>
              </a:spcAft>
              <a:buClr>
                <a:srgbClr val="020673"/>
              </a:buClr>
              <a:buSzPts val="2000"/>
              <a:buNone/>
            </a:pPr>
            <a:r>
              <a:t/>
            </a:r>
            <a:endParaRPr b="1" sz="2000">
              <a:solidFill>
                <a:srgbClr val="010673"/>
              </a:solidFill>
              <a:highlight>
                <a:srgbClr val="FFFFFF"/>
              </a:highlight>
            </a:endParaRPr>
          </a:p>
          <a:p>
            <a:pPr indent="0" lvl="0" marL="0" rtl="0" algn="l">
              <a:lnSpc>
                <a:spcPct val="90000"/>
              </a:lnSpc>
              <a:spcBef>
                <a:spcPts val="0"/>
              </a:spcBef>
              <a:spcAft>
                <a:spcPts val="0"/>
              </a:spcAft>
              <a:buClr>
                <a:srgbClr val="020673"/>
              </a:buClr>
              <a:buSzPts val="2000"/>
              <a:buNone/>
            </a:pPr>
            <a:r>
              <a:t/>
            </a:r>
            <a:endParaRPr b="1" sz="2000">
              <a:solidFill>
                <a:srgbClr val="010673"/>
              </a:solidFill>
              <a:highlight>
                <a:srgbClr val="FFFFFF"/>
              </a:highlight>
            </a:endParaRPr>
          </a:p>
          <a:p>
            <a:pPr indent="0" lvl="0" marL="0" rtl="0" algn="l">
              <a:lnSpc>
                <a:spcPct val="90000"/>
              </a:lnSpc>
              <a:spcBef>
                <a:spcPts val="0"/>
              </a:spcBef>
              <a:spcAft>
                <a:spcPts val="0"/>
              </a:spcAft>
              <a:buClr>
                <a:srgbClr val="020673"/>
              </a:buClr>
              <a:buSzPts val="2000"/>
              <a:buNone/>
            </a:pPr>
            <a:r>
              <a:t/>
            </a:r>
            <a:endParaRPr b="1" sz="2000">
              <a:solidFill>
                <a:srgbClr val="010673"/>
              </a:solidFill>
              <a:highlight>
                <a:srgbClr val="FFFFFF"/>
              </a:highlight>
            </a:endParaRPr>
          </a:p>
          <a:p>
            <a:pPr indent="0" lvl="0" marL="228600" rtl="0" algn="l">
              <a:lnSpc>
                <a:spcPct val="90000"/>
              </a:lnSpc>
              <a:spcBef>
                <a:spcPts val="0"/>
              </a:spcBef>
              <a:spcAft>
                <a:spcPts val="0"/>
              </a:spcAft>
              <a:buClr>
                <a:srgbClr val="020673"/>
              </a:buClr>
              <a:buSzPts val="1100"/>
              <a:buNone/>
            </a:pPr>
            <a:r>
              <a:t/>
            </a:r>
            <a:endParaRPr b="1" sz="1100">
              <a:solidFill>
                <a:srgbClr val="3D85C6"/>
              </a:solidFill>
              <a:highlight>
                <a:srgbClr val="FFFFFF"/>
              </a:highlight>
              <a:latin typeface="Arial"/>
              <a:ea typeface="Arial"/>
              <a:cs typeface="Arial"/>
              <a:sym typeface="Arial"/>
            </a:endParaRPr>
          </a:p>
          <a:p>
            <a:pPr indent="0" lvl="0" marL="228600" rtl="0" algn="l">
              <a:lnSpc>
                <a:spcPct val="90000"/>
              </a:lnSpc>
              <a:spcBef>
                <a:spcPts val="0"/>
              </a:spcBef>
              <a:spcAft>
                <a:spcPts val="0"/>
              </a:spcAft>
              <a:buClr>
                <a:srgbClr val="020673"/>
              </a:buClr>
              <a:buSzPts val="1100"/>
              <a:buNone/>
            </a:pPr>
            <a:r>
              <a:t/>
            </a:r>
            <a:endParaRPr b="1" sz="1100">
              <a:solidFill>
                <a:srgbClr val="3D85C6"/>
              </a:solidFill>
              <a:highlight>
                <a:srgbClr val="FFFFFF"/>
              </a:highlight>
              <a:latin typeface="Arial"/>
              <a:ea typeface="Arial"/>
              <a:cs typeface="Arial"/>
              <a:sym typeface="Arial"/>
            </a:endParaRPr>
          </a:p>
          <a:p>
            <a:pPr indent="0" lvl="0" marL="228600" rtl="0" algn="l">
              <a:lnSpc>
                <a:spcPct val="90000"/>
              </a:lnSpc>
              <a:spcBef>
                <a:spcPts val="0"/>
              </a:spcBef>
              <a:spcAft>
                <a:spcPts val="0"/>
              </a:spcAft>
              <a:buClr>
                <a:srgbClr val="020673"/>
              </a:buClr>
              <a:buSzPts val="1150"/>
              <a:buNone/>
            </a:pPr>
            <a:r>
              <a:t/>
            </a:r>
            <a:endParaRPr sz="1150">
              <a:solidFill>
                <a:srgbClr val="434343"/>
              </a:solidFill>
              <a:highlight>
                <a:srgbClr val="FFFFFF"/>
              </a:highlight>
              <a:latin typeface="Open Sans"/>
              <a:ea typeface="Open Sans"/>
              <a:cs typeface="Open Sans"/>
              <a:sym typeface="Open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pic>
        <p:nvPicPr>
          <p:cNvPr id="1411" name="Google Shape;1411;p3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412" name="Google Shape;1412;p31"/>
          <p:cNvSpPr/>
          <p:nvPr/>
        </p:nvSpPr>
        <p:spPr>
          <a:xfrm>
            <a:off x="0" y="0"/>
            <a:ext cx="12192000" cy="6858000"/>
          </a:xfrm>
          <a:prstGeom prst="rect">
            <a:avLst/>
          </a:prstGeom>
          <a:gradFill>
            <a:gsLst>
              <a:gs pos="0">
                <a:srgbClr val="FFFFFF">
                  <a:alpha val="0"/>
                </a:srgbClr>
              </a:gs>
              <a:gs pos="78000">
                <a:schemeClr val="lt1"/>
              </a:gs>
              <a:gs pos="100000">
                <a:schemeClr val="lt1"/>
              </a:gs>
            </a:gsLst>
            <a:lin ang="8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eiryo"/>
              <a:ea typeface="Meiryo"/>
              <a:cs typeface="Meiryo"/>
              <a:sym typeface="Meiryo"/>
            </a:endParaRPr>
          </a:p>
        </p:txBody>
      </p:sp>
      <p:sp>
        <p:nvSpPr>
          <p:cNvPr id="1413" name="Google Shape;1413;p31"/>
          <p:cNvSpPr/>
          <p:nvPr/>
        </p:nvSpPr>
        <p:spPr>
          <a:xfrm flipH="1">
            <a:off x="0" y="0"/>
            <a:ext cx="12192000" cy="6858000"/>
          </a:xfrm>
          <a:prstGeom prst="rect">
            <a:avLst/>
          </a:prstGeom>
          <a:gradFill>
            <a:gsLst>
              <a:gs pos="0">
                <a:srgbClr val="FFFFFF">
                  <a:alpha val="0"/>
                </a:srgbClr>
              </a:gs>
              <a:gs pos="54000">
                <a:srgbClr val="FFFFFF">
                  <a:alpha val="0"/>
                </a:srgbClr>
              </a:gs>
              <a:gs pos="66000">
                <a:srgbClr val="FFFFFF"/>
              </a:gs>
              <a:gs pos="83000">
                <a:srgbClr val="FFFFFF"/>
              </a:gs>
              <a:gs pos="100000">
                <a:schemeClr val="lt1"/>
              </a:gs>
            </a:gsLst>
            <a:lin ang="10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eiryo"/>
              <a:ea typeface="Meiryo"/>
              <a:cs typeface="Meiryo"/>
              <a:sym typeface="Meiryo"/>
            </a:endParaRPr>
          </a:p>
        </p:txBody>
      </p:sp>
      <p:pic>
        <p:nvPicPr>
          <p:cNvPr descr="A close up of a logo&#10;&#10;Description generated with high confidence" id="1414" name="Google Shape;1414;p31"/>
          <p:cNvPicPr preferRelativeResize="0"/>
          <p:nvPr/>
        </p:nvPicPr>
        <p:blipFill rotWithShape="1">
          <a:blip r:embed="rId4">
            <a:alphaModFix/>
          </a:blip>
          <a:srcRect b="0" l="0" r="0" t="0"/>
          <a:stretch/>
        </p:blipFill>
        <p:spPr>
          <a:xfrm flipH="1">
            <a:off x="6254481" y="0"/>
            <a:ext cx="5937519" cy="6858000"/>
          </a:xfrm>
          <a:prstGeom prst="rect">
            <a:avLst/>
          </a:prstGeom>
          <a:noFill/>
          <a:ln>
            <a:noFill/>
          </a:ln>
        </p:spPr>
      </p:pic>
      <p:grpSp>
        <p:nvGrpSpPr>
          <p:cNvPr id="1415" name="Google Shape;1415;p31"/>
          <p:cNvGrpSpPr/>
          <p:nvPr/>
        </p:nvGrpSpPr>
        <p:grpSpPr>
          <a:xfrm>
            <a:off x="533399" y="2160207"/>
            <a:ext cx="4389120" cy="2537586"/>
            <a:chOff x="533399" y="1714945"/>
            <a:chExt cx="4389120" cy="2537586"/>
          </a:xfrm>
        </p:grpSpPr>
        <p:sp>
          <p:nvSpPr>
            <p:cNvPr id="1416" name="Google Shape;1416;p31"/>
            <p:cNvSpPr txBox="1"/>
            <p:nvPr/>
          </p:nvSpPr>
          <p:spPr>
            <a:xfrm>
              <a:off x="536072" y="3329201"/>
              <a:ext cx="4386447"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1" i="0" lang="en-US" sz="5400" u="none" cap="none" strike="noStrike">
                  <a:solidFill>
                    <a:srgbClr val="160976"/>
                  </a:solidFill>
                  <a:latin typeface="Quattrocento Sans"/>
                  <a:ea typeface="Quattrocento Sans"/>
                  <a:cs typeface="Quattrocento Sans"/>
                  <a:sym typeface="Quattrocento Sans"/>
                </a:rPr>
                <a:t>THANK YOU</a:t>
              </a:r>
              <a:endParaRPr b="0" i="0" sz="1400" u="none" cap="none" strike="noStrike">
                <a:solidFill>
                  <a:srgbClr val="000000"/>
                </a:solidFill>
                <a:latin typeface="Arial"/>
                <a:ea typeface="Arial"/>
                <a:cs typeface="Arial"/>
                <a:sym typeface="Arial"/>
              </a:endParaRPr>
            </a:p>
          </p:txBody>
        </p:sp>
        <p:pic>
          <p:nvPicPr>
            <p:cNvPr id="1417" name="Google Shape;1417;p31"/>
            <p:cNvPicPr preferRelativeResize="0"/>
            <p:nvPr/>
          </p:nvPicPr>
          <p:blipFill rotWithShape="1">
            <a:blip r:embed="rId5">
              <a:alphaModFix/>
            </a:blip>
            <a:srcRect b="0" l="0" r="0" t="0"/>
            <a:stretch/>
          </p:blipFill>
          <p:spPr>
            <a:xfrm>
              <a:off x="533399" y="1714945"/>
              <a:ext cx="4389120" cy="1714055"/>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3"/>
          <p:cNvSpPr/>
          <p:nvPr/>
        </p:nvSpPr>
        <p:spPr>
          <a:xfrm>
            <a:off x="196947" y="-79022"/>
            <a:ext cx="11085341"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Meiryo"/>
                <a:ea typeface="Meiryo"/>
                <a:cs typeface="Meiryo"/>
                <a:sym typeface="Meiryo"/>
              </a:rPr>
              <a:t>1/ CAN introduction - What is CAN?</a:t>
            </a:r>
            <a:endParaRPr b="0" i="0" sz="1400" u="none" cap="none" strike="noStrike">
              <a:solidFill>
                <a:srgbClr val="000000"/>
              </a:solidFill>
              <a:latin typeface="Arial"/>
              <a:ea typeface="Arial"/>
              <a:cs typeface="Arial"/>
              <a:sym typeface="Arial"/>
            </a:endParaRPr>
          </a:p>
        </p:txBody>
      </p:sp>
      <p:pic>
        <p:nvPicPr>
          <p:cNvPr descr="https://www.fev.com/fileadmin/user_upload/vehicle_architecture.jpg" id="1136" name="Google Shape;1136;p3"/>
          <p:cNvPicPr preferRelativeResize="0"/>
          <p:nvPr/>
        </p:nvPicPr>
        <p:blipFill rotWithShape="1">
          <a:blip r:embed="rId3">
            <a:alphaModFix/>
          </a:blip>
          <a:srcRect b="0" l="0" r="0" t="0"/>
          <a:stretch/>
        </p:blipFill>
        <p:spPr>
          <a:xfrm>
            <a:off x="418401" y="690426"/>
            <a:ext cx="8564000" cy="5892025"/>
          </a:xfrm>
          <a:prstGeom prst="rect">
            <a:avLst/>
          </a:prstGeom>
          <a:noFill/>
          <a:ln>
            <a:noFill/>
          </a:ln>
        </p:spPr>
      </p:pic>
      <p:sp>
        <p:nvSpPr>
          <p:cNvPr id="1137" name="Google Shape;1137;p3"/>
          <p:cNvSpPr txBox="1"/>
          <p:nvPr/>
        </p:nvSpPr>
        <p:spPr>
          <a:xfrm>
            <a:off x="9516532" y="428979"/>
            <a:ext cx="3048703" cy="21236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n-US" sz="4400" u="none" cap="none" strike="noStrike">
                <a:solidFill>
                  <a:srgbClr val="FF0000"/>
                </a:solidFill>
                <a:latin typeface="Meiryo"/>
                <a:ea typeface="Meiryo"/>
                <a:cs typeface="Meiryo"/>
                <a:sym typeface="Meiryo"/>
              </a:rPr>
              <a:t>C</a:t>
            </a:r>
            <a:r>
              <a:rPr b="0" i="1" lang="en-US" sz="4400" u="none" cap="none" strike="noStrike">
                <a:solidFill>
                  <a:schemeClr val="dk1"/>
                </a:solidFill>
                <a:latin typeface="Meiryo"/>
                <a:ea typeface="Meiryo"/>
                <a:cs typeface="Meiryo"/>
                <a:sym typeface="Meiryo"/>
              </a:rPr>
              <a:t>ontroller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400"/>
              <a:buFont typeface="Arial"/>
              <a:buNone/>
            </a:pPr>
            <a:r>
              <a:rPr b="1" i="0" lang="en-US" sz="4400" u="none" cap="none" strike="noStrike">
                <a:solidFill>
                  <a:srgbClr val="FF0000"/>
                </a:solidFill>
                <a:latin typeface="Meiryo"/>
                <a:ea typeface="Meiryo"/>
                <a:cs typeface="Meiryo"/>
                <a:sym typeface="Meiryo"/>
              </a:rPr>
              <a:t>A</a:t>
            </a:r>
            <a:r>
              <a:rPr b="0" i="1" lang="en-US" sz="4400" u="none" cap="none" strike="noStrike">
                <a:solidFill>
                  <a:schemeClr val="dk1"/>
                </a:solidFill>
                <a:latin typeface="Meiryo"/>
                <a:ea typeface="Meiryo"/>
                <a:cs typeface="Meiryo"/>
                <a:sym typeface="Meiryo"/>
              </a:rPr>
              <a:t>rea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400"/>
              <a:buFont typeface="Arial"/>
              <a:buNone/>
            </a:pPr>
            <a:r>
              <a:rPr b="1" i="0" lang="en-US" sz="4400" u="none" cap="none" strike="noStrike">
                <a:solidFill>
                  <a:srgbClr val="FF0000"/>
                </a:solidFill>
                <a:latin typeface="Meiryo"/>
                <a:ea typeface="Meiryo"/>
                <a:cs typeface="Meiryo"/>
                <a:sym typeface="Meiryo"/>
              </a:rPr>
              <a:t>N</a:t>
            </a:r>
            <a:r>
              <a:rPr b="0" i="1" lang="en-US" sz="4400" u="none" cap="none" strike="noStrike">
                <a:solidFill>
                  <a:schemeClr val="dk1"/>
                </a:solidFill>
                <a:latin typeface="Meiryo"/>
                <a:ea typeface="Meiryo"/>
                <a:cs typeface="Meiryo"/>
                <a:sym typeface="Meiryo"/>
              </a:rPr>
              <a:t>etwork</a:t>
            </a:r>
            <a:endParaRPr b="0" i="1" sz="4400" u="none" cap="none" strike="noStrike">
              <a:solidFill>
                <a:schemeClr val="dk1"/>
              </a:solidFill>
              <a:latin typeface="Meiryo"/>
              <a:ea typeface="Meiryo"/>
              <a:cs typeface="Meiryo"/>
              <a:sym typeface="Meiryo"/>
            </a:endParaRPr>
          </a:p>
        </p:txBody>
      </p:sp>
      <p:sp>
        <p:nvSpPr>
          <p:cNvPr id="1138" name="Google Shape;1138;p3"/>
          <p:cNvSpPr txBox="1"/>
          <p:nvPr/>
        </p:nvSpPr>
        <p:spPr>
          <a:xfrm>
            <a:off x="8982400" y="3336675"/>
            <a:ext cx="3104700" cy="1477500"/>
          </a:xfrm>
          <a:prstGeom prst="rect">
            <a:avLst/>
          </a:prstGeom>
          <a:noFill/>
          <a:ln>
            <a:noFill/>
          </a:ln>
        </p:spPr>
        <p:txBody>
          <a:bodyPr anchorCtr="0" anchor="t" bIns="45700" lIns="91425" spcFirstLastPara="1" rIns="91425" wrap="square" tIns="45700">
            <a:spAutoFit/>
          </a:bodyPr>
          <a:lstStyle/>
          <a:p>
            <a:pPr indent="0" lvl="0" marL="45720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eiryo"/>
                <a:ea typeface="Meiryo"/>
                <a:cs typeface="Meiryo"/>
                <a:sym typeface="Meiryo"/>
              </a:rPr>
              <a:t>The Controller Area Network (CAN bus) is the nervous system, enabling communication between nodes, ECU.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pic>
        <p:nvPicPr>
          <p:cNvPr id="1144" name="Google Shape;1144;p5"/>
          <p:cNvPicPr preferRelativeResize="0"/>
          <p:nvPr/>
        </p:nvPicPr>
        <p:blipFill rotWithShape="1">
          <a:blip r:embed="rId3">
            <a:alphaModFix/>
          </a:blip>
          <a:srcRect b="0" l="0" r="0" t="0"/>
          <a:stretch/>
        </p:blipFill>
        <p:spPr>
          <a:xfrm>
            <a:off x="8531700" y="3826625"/>
            <a:ext cx="2794450" cy="2460175"/>
          </a:xfrm>
          <a:prstGeom prst="rect">
            <a:avLst/>
          </a:prstGeom>
          <a:noFill/>
          <a:ln>
            <a:noFill/>
          </a:ln>
        </p:spPr>
      </p:pic>
      <p:pic>
        <p:nvPicPr>
          <p:cNvPr id="1145" name="Google Shape;1145;p5"/>
          <p:cNvPicPr preferRelativeResize="0"/>
          <p:nvPr/>
        </p:nvPicPr>
        <p:blipFill rotWithShape="1">
          <a:blip r:embed="rId4">
            <a:alphaModFix/>
          </a:blip>
          <a:srcRect b="0" l="0" r="0" t="0"/>
          <a:stretch/>
        </p:blipFill>
        <p:spPr>
          <a:xfrm>
            <a:off x="780833" y="3377975"/>
            <a:ext cx="6199117" cy="2908824"/>
          </a:xfrm>
          <a:prstGeom prst="rect">
            <a:avLst/>
          </a:prstGeom>
          <a:noFill/>
          <a:ln>
            <a:noFill/>
          </a:ln>
        </p:spPr>
      </p:pic>
      <p:pic>
        <p:nvPicPr>
          <p:cNvPr id="1146" name="Google Shape;1146;p5"/>
          <p:cNvPicPr preferRelativeResize="0"/>
          <p:nvPr/>
        </p:nvPicPr>
        <p:blipFill rotWithShape="1">
          <a:blip r:embed="rId5">
            <a:alphaModFix/>
          </a:blip>
          <a:srcRect b="0" l="0" r="0" t="0"/>
          <a:stretch/>
        </p:blipFill>
        <p:spPr>
          <a:xfrm>
            <a:off x="8531700" y="655400"/>
            <a:ext cx="2794450" cy="2634801"/>
          </a:xfrm>
          <a:prstGeom prst="rect">
            <a:avLst/>
          </a:prstGeom>
          <a:noFill/>
          <a:ln>
            <a:noFill/>
          </a:ln>
        </p:spPr>
      </p:pic>
      <p:sp>
        <p:nvSpPr>
          <p:cNvPr id="1147" name="Google Shape;1147;p5"/>
          <p:cNvSpPr/>
          <p:nvPr/>
        </p:nvSpPr>
        <p:spPr>
          <a:xfrm>
            <a:off x="196950" y="-79025"/>
            <a:ext cx="12304500" cy="708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Meiryo"/>
              <a:buNone/>
            </a:pPr>
            <a:r>
              <a:rPr b="0" i="0" lang="en-US" sz="4000" u="none" cap="none" strike="noStrike">
                <a:solidFill>
                  <a:schemeClr val="dk1"/>
                </a:solidFill>
                <a:latin typeface="Meiryo"/>
                <a:ea typeface="Meiryo"/>
                <a:cs typeface="Meiryo"/>
                <a:sym typeface="Meiryo"/>
              </a:rPr>
              <a:t>1/ CAN introduction - What is CAN application?</a:t>
            </a:r>
            <a:endParaRPr b="0" i="0" sz="4000" u="none" cap="none" strike="noStrike">
              <a:solidFill>
                <a:schemeClr val="dk1"/>
              </a:solidFill>
              <a:latin typeface="Meiryo"/>
              <a:ea typeface="Meiryo"/>
              <a:cs typeface="Meiryo"/>
              <a:sym typeface="Meiryo"/>
            </a:endParaRPr>
          </a:p>
        </p:txBody>
      </p:sp>
      <p:sp>
        <p:nvSpPr>
          <p:cNvPr id="1148" name="Google Shape;1148;p5"/>
          <p:cNvSpPr txBox="1"/>
          <p:nvPr>
            <p:ph idx="4294967295" type="body"/>
          </p:nvPr>
        </p:nvSpPr>
        <p:spPr>
          <a:xfrm>
            <a:off x="780825" y="684600"/>
            <a:ext cx="7659000" cy="2315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600"/>
              </a:spcBef>
              <a:spcAft>
                <a:spcPts val="0"/>
              </a:spcAft>
              <a:buClr>
                <a:schemeClr val="dk1"/>
              </a:buClr>
              <a:buSzPts val="1100"/>
              <a:buFont typeface="Arial"/>
              <a:buNone/>
            </a:pPr>
            <a:r>
              <a:rPr lang="en-US" sz="2000">
                <a:latin typeface="Times New Roman"/>
                <a:ea typeface="Times New Roman"/>
                <a:cs typeface="Times New Roman"/>
                <a:sym typeface="Times New Roman"/>
              </a:rPr>
              <a:t>CAN was initially designed for </a:t>
            </a:r>
            <a:r>
              <a:rPr b="1" lang="en-US" sz="2000">
                <a:latin typeface="Times New Roman"/>
                <a:ea typeface="Times New Roman"/>
                <a:cs typeface="Times New Roman"/>
                <a:sym typeface="Times New Roman"/>
              </a:rPr>
              <a:t>automobiles</a:t>
            </a:r>
            <a:r>
              <a:rPr lang="en-US" sz="2000">
                <a:latin typeface="Times New Roman"/>
                <a:ea typeface="Times New Roman"/>
                <a:cs typeface="Times New Roman"/>
                <a:sym typeface="Times New Roman"/>
              </a:rPr>
              <a:t>, definitely a very demanding environment for microprocessors, not only regarding required electrical robustness but also due to high-speed requirements for a serial communication system.</a:t>
            </a:r>
            <a:endParaRPr sz="2000">
              <a:latin typeface="Times New Roman"/>
              <a:ea typeface="Times New Roman"/>
              <a:cs typeface="Times New Roman"/>
              <a:sym typeface="Times New Roman"/>
            </a:endParaRPr>
          </a:p>
          <a:p>
            <a:pPr indent="0" lvl="0" marL="0" rtl="0" algn="l">
              <a:lnSpc>
                <a:spcPct val="100000"/>
              </a:lnSpc>
              <a:spcBef>
                <a:spcPts val="600"/>
              </a:spcBef>
              <a:spcAft>
                <a:spcPts val="0"/>
              </a:spcAft>
              <a:buClr>
                <a:srgbClr val="020673"/>
              </a:buClr>
              <a:buSzPts val="2000"/>
              <a:buNone/>
            </a:pPr>
            <a:r>
              <a:rPr lang="en-US" sz="2000">
                <a:latin typeface="Times New Roman"/>
                <a:ea typeface="Times New Roman"/>
                <a:cs typeface="Times New Roman"/>
                <a:sym typeface="Times New Roman"/>
              </a:rPr>
              <a:t>Many companies in the field of </a:t>
            </a:r>
            <a:r>
              <a:rPr b="1" lang="en-US" sz="2000">
                <a:latin typeface="Times New Roman"/>
                <a:ea typeface="Times New Roman"/>
                <a:cs typeface="Times New Roman"/>
                <a:sym typeface="Times New Roman"/>
              </a:rPr>
              <a:t>medical engineering, robotics, lifts, and transportation</a:t>
            </a:r>
            <a:r>
              <a:rPr lang="en-US" sz="2000">
                <a:latin typeface="Times New Roman"/>
                <a:ea typeface="Times New Roman"/>
                <a:cs typeface="Times New Roman"/>
                <a:sym typeface="Times New Roman"/>
              </a:rPr>
              <a:t> systems chose CAN because they have to meet stringent safety and very high reliability requirements.</a:t>
            </a:r>
            <a:endParaRPr b="1" sz="2000">
              <a:latin typeface="Times New Roman"/>
              <a:ea typeface="Times New Roman"/>
              <a:cs typeface="Times New Roman"/>
              <a:sym typeface="Times New Roman"/>
            </a:endParaRPr>
          </a:p>
          <a:p>
            <a:pPr indent="0" lvl="0" marL="228600" rtl="0" algn="l">
              <a:lnSpc>
                <a:spcPct val="100000"/>
              </a:lnSpc>
              <a:spcBef>
                <a:spcPts val="0"/>
              </a:spcBef>
              <a:spcAft>
                <a:spcPts val="0"/>
              </a:spcAft>
              <a:buClr>
                <a:srgbClr val="020673"/>
              </a:buClr>
              <a:buSzPts val="2000"/>
              <a:buNone/>
            </a:pPr>
            <a:r>
              <a:t/>
            </a:r>
            <a:endParaRPr b="1" sz="2000">
              <a:latin typeface="Times New Roman"/>
              <a:ea typeface="Times New Roman"/>
              <a:cs typeface="Times New Roman"/>
              <a:sym typeface="Times New Roman"/>
            </a:endParaRPr>
          </a:p>
          <a:p>
            <a:pPr indent="0" lvl="0" marL="228600" rtl="0" algn="l">
              <a:lnSpc>
                <a:spcPct val="100000"/>
              </a:lnSpc>
              <a:spcBef>
                <a:spcPts val="0"/>
              </a:spcBef>
              <a:spcAft>
                <a:spcPts val="0"/>
              </a:spcAft>
              <a:buClr>
                <a:srgbClr val="020673"/>
              </a:buClr>
              <a:buSzPts val="2000"/>
              <a:buNone/>
            </a:pPr>
            <a:r>
              <a:t/>
            </a:r>
            <a:endParaRPr b="1" sz="2000">
              <a:latin typeface="Times New Roman"/>
              <a:ea typeface="Times New Roman"/>
              <a:cs typeface="Times New Roman"/>
              <a:sym typeface="Times New Roman"/>
            </a:endParaRPr>
          </a:p>
          <a:p>
            <a:pPr indent="0" lvl="0" marL="228600" rtl="0" algn="l">
              <a:lnSpc>
                <a:spcPct val="100000"/>
              </a:lnSpc>
              <a:spcBef>
                <a:spcPts val="0"/>
              </a:spcBef>
              <a:spcAft>
                <a:spcPts val="0"/>
              </a:spcAft>
              <a:buClr>
                <a:srgbClr val="020673"/>
              </a:buClr>
              <a:buSzPts val="2000"/>
              <a:buNone/>
            </a:pPr>
            <a:r>
              <a:t/>
            </a:r>
            <a:endParaRPr sz="2000">
              <a:latin typeface="Times New Roman"/>
              <a:ea typeface="Times New Roman"/>
              <a:cs typeface="Times New Roman"/>
              <a:sym typeface="Times New Roman"/>
            </a:endParaRPr>
          </a:p>
        </p:txBody>
      </p:sp>
      <p:sp>
        <p:nvSpPr>
          <p:cNvPr id="1149" name="Google Shape;1149;p5"/>
          <p:cNvSpPr txBox="1"/>
          <p:nvPr/>
        </p:nvSpPr>
        <p:spPr>
          <a:xfrm>
            <a:off x="3003975" y="6324150"/>
            <a:ext cx="1488000" cy="461700"/>
          </a:xfrm>
          <a:prstGeom prst="rect">
            <a:avLst/>
          </a:prstGeom>
          <a:noFill/>
          <a:ln>
            <a:noFill/>
          </a:ln>
        </p:spPr>
        <p:txBody>
          <a:bodyPr anchorCtr="0" anchor="t" bIns="91425" lIns="91425" spcFirstLastPara="1" rIns="91425" wrap="square" tIns="91425">
            <a:spAutoFit/>
          </a:bodyPr>
          <a:lstStyle/>
          <a:p>
            <a:pPr indent="0" lvl="0" marL="228600" marR="0" rtl="0" algn="l">
              <a:lnSpc>
                <a:spcPct val="90000"/>
              </a:lnSpc>
              <a:spcBef>
                <a:spcPts val="0"/>
              </a:spcBef>
              <a:spcAft>
                <a:spcPts val="0"/>
              </a:spcAft>
              <a:buClr>
                <a:srgbClr val="160976"/>
              </a:buClr>
              <a:buSzPts val="2000"/>
              <a:buFont typeface="Times New Roman"/>
              <a:buNone/>
            </a:pPr>
            <a:r>
              <a:rPr b="0" i="0" lang="en-US" sz="2000" u="none" cap="none" strike="noStrike">
                <a:solidFill>
                  <a:srgbClr val="160976"/>
                </a:solidFill>
                <a:latin typeface="Times New Roman"/>
                <a:ea typeface="Times New Roman"/>
                <a:cs typeface="Times New Roman"/>
                <a:sym typeface="Times New Roman"/>
              </a:rPr>
              <a:t>Robotics</a:t>
            </a:r>
            <a:endParaRPr b="0" i="0" sz="2000" u="none" cap="none" strike="noStrike">
              <a:solidFill>
                <a:srgbClr val="020673"/>
              </a:solidFill>
              <a:latin typeface="Meiryo"/>
              <a:ea typeface="Meiryo"/>
              <a:cs typeface="Meiryo"/>
              <a:sym typeface="Meiryo"/>
            </a:endParaRPr>
          </a:p>
        </p:txBody>
      </p:sp>
      <p:sp>
        <p:nvSpPr>
          <p:cNvPr id="1150" name="Google Shape;1150;p5"/>
          <p:cNvSpPr txBox="1"/>
          <p:nvPr/>
        </p:nvSpPr>
        <p:spPr>
          <a:xfrm>
            <a:off x="9260450" y="6324150"/>
            <a:ext cx="1643100" cy="461700"/>
          </a:xfrm>
          <a:prstGeom prst="rect">
            <a:avLst/>
          </a:prstGeom>
          <a:noFill/>
          <a:ln>
            <a:noFill/>
          </a:ln>
        </p:spPr>
        <p:txBody>
          <a:bodyPr anchorCtr="0" anchor="t" bIns="91425" lIns="91425" spcFirstLastPara="1" rIns="91425" wrap="square" tIns="91425">
            <a:spAutoFit/>
          </a:bodyPr>
          <a:lstStyle/>
          <a:p>
            <a:pPr indent="0" lvl="0" marL="228600" marR="0" rtl="0" algn="l">
              <a:lnSpc>
                <a:spcPct val="90000"/>
              </a:lnSpc>
              <a:spcBef>
                <a:spcPts val="0"/>
              </a:spcBef>
              <a:spcAft>
                <a:spcPts val="0"/>
              </a:spcAft>
              <a:buClr>
                <a:schemeClr val="dk1"/>
              </a:buClr>
              <a:buSzPts val="1100"/>
              <a:buFont typeface="Arial"/>
              <a:buNone/>
            </a:pPr>
            <a:r>
              <a:rPr b="0" i="0" lang="en-US" sz="2000" u="none" cap="none" strike="noStrike">
                <a:solidFill>
                  <a:srgbClr val="160976"/>
                </a:solidFill>
                <a:latin typeface="Times New Roman"/>
                <a:ea typeface="Times New Roman"/>
                <a:cs typeface="Times New Roman"/>
                <a:sym typeface="Times New Roman"/>
              </a:rPr>
              <a:t>Automotive</a:t>
            </a:r>
            <a:endParaRPr b="0" i="0" sz="2000" u="none" cap="none" strike="noStrike">
              <a:solidFill>
                <a:srgbClr val="160976"/>
              </a:solidFill>
              <a:latin typeface="Times New Roman"/>
              <a:ea typeface="Times New Roman"/>
              <a:cs typeface="Times New Roman"/>
              <a:sym typeface="Times New Roman"/>
            </a:endParaRPr>
          </a:p>
        </p:txBody>
      </p:sp>
      <p:sp>
        <p:nvSpPr>
          <p:cNvPr id="1151" name="Google Shape;1151;p5"/>
          <p:cNvSpPr txBox="1"/>
          <p:nvPr/>
        </p:nvSpPr>
        <p:spPr>
          <a:xfrm>
            <a:off x="8531675" y="3327563"/>
            <a:ext cx="2794500" cy="461700"/>
          </a:xfrm>
          <a:prstGeom prst="rect">
            <a:avLst/>
          </a:prstGeom>
          <a:noFill/>
          <a:ln>
            <a:noFill/>
          </a:ln>
        </p:spPr>
        <p:txBody>
          <a:bodyPr anchorCtr="0" anchor="t" bIns="91425" lIns="91425" spcFirstLastPara="1" rIns="91425" wrap="square" tIns="91425">
            <a:spAutoFit/>
          </a:bodyPr>
          <a:lstStyle/>
          <a:p>
            <a:pPr indent="0" lvl="0" marL="228600" marR="0" rtl="0" algn="ctr">
              <a:lnSpc>
                <a:spcPct val="90000"/>
              </a:lnSpc>
              <a:spcBef>
                <a:spcPts val="0"/>
              </a:spcBef>
              <a:spcAft>
                <a:spcPts val="0"/>
              </a:spcAft>
              <a:buClr>
                <a:srgbClr val="160976"/>
              </a:buClr>
              <a:buSzPts val="2000"/>
              <a:buFont typeface="Times New Roman"/>
              <a:buNone/>
            </a:pPr>
            <a:r>
              <a:rPr b="0" i="0" lang="en-US" sz="2000" u="none" cap="none" strike="noStrike">
                <a:solidFill>
                  <a:srgbClr val="160976"/>
                </a:solidFill>
                <a:latin typeface="Times New Roman"/>
                <a:ea typeface="Times New Roman"/>
                <a:cs typeface="Times New Roman"/>
                <a:sym typeface="Times New Roman"/>
              </a:rPr>
              <a:t>Medical Enginneering</a:t>
            </a:r>
            <a:endParaRPr b="0" i="0" sz="2000" u="none" cap="none" strike="noStrike">
              <a:solidFill>
                <a:srgbClr val="020673"/>
              </a:solidFill>
              <a:latin typeface="Meiryo"/>
              <a:ea typeface="Meiryo"/>
              <a:cs typeface="Meiryo"/>
              <a:sym typeface="Meiry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6"/>
          <p:cNvSpPr/>
          <p:nvPr/>
        </p:nvSpPr>
        <p:spPr>
          <a:xfrm>
            <a:off x="196950" y="-79025"/>
            <a:ext cx="12304500" cy="708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Meiryo"/>
              <a:buNone/>
            </a:pPr>
            <a:r>
              <a:rPr b="0" i="0" lang="en-US" sz="4000" u="none" cap="none" strike="noStrike">
                <a:solidFill>
                  <a:schemeClr val="dk1"/>
                </a:solidFill>
                <a:latin typeface="Meiryo"/>
                <a:ea typeface="Meiryo"/>
                <a:cs typeface="Meiryo"/>
                <a:sym typeface="Meiryo"/>
              </a:rPr>
              <a:t>1/ CAN introduction - What is CAN benefit?</a:t>
            </a:r>
            <a:endParaRPr b="0" i="0" sz="4000" u="none" cap="none" strike="noStrike">
              <a:solidFill>
                <a:schemeClr val="dk1"/>
              </a:solidFill>
              <a:latin typeface="Meiryo"/>
              <a:ea typeface="Meiryo"/>
              <a:cs typeface="Meiryo"/>
              <a:sym typeface="Meiryo"/>
            </a:endParaRPr>
          </a:p>
        </p:txBody>
      </p:sp>
      <p:sp>
        <p:nvSpPr>
          <p:cNvPr id="1158" name="Google Shape;1158;p6"/>
          <p:cNvSpPr txBox="1"/>
          <p:nvPr>
            <p:ph idx="4294967295" type="body"/>
          </p:nvPr>
        </p:nvSpPr>
        <p:spPr>
          <a:xfrm>
            <a:off x="780825" y="684600"/>
            <a:ext cx="10631100" cy="5283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20673"/>
              </a:buClr>
              <a:buSzPts val="2000"/>
              <a:buNone/>
            </a:pPr>
            <a:r>
              <a:rPr b="1" lang="en-US" sz="2000">
                <a:latin typeface="Times New Roman"/>
                <a:ea typeface="Times New Roman"/>
                <a:cs typeface="Times New Roman"/>
                <a:sym typeface="Times New Roman"/>
              </a:rPr>
              <a:t>Simple &amp; Low cost</a:t>
            </a:r>
            <a:r>
              <a:rPr lang="en-US" sz="2000">
                <a:latin typeface="Times New Roman"/>
                <a:ea typeface="Times New Roman"/>
                <a:cs typeface="Times New Roman"/>
                <a:sym typeface="Times New Roman"/>
              </a:rPr>
              <a:t>: Since a CAN serial bus uses two wires →reducing errors, weight, wiring.</a:t>
            </a:r>
            <a:endParaRPr sz="2000">
              <a:latin typeface="Times New Roman"/>
              <a:ea typeface="Times New Roman"/>
              <a:cs typeface="Times New Roman"/>
              <a:sym typeface="Times New Roman"/>
            </a:endParaRPr>
          </a:p>
          <a:p>
            <a:pPr indent="0" lvl="0" marL="0" rtl="0" algn="l">
              <a:lnSpc>
                <a:spcPct val="100000"/>
              </a:lnSpc>
              <a:spcBef>
                <a:spcPts val="0"/>
              </a:spcBef>
              <a:spcAft>
                <a:spcPts val="0"/>
              </a:spcAft>
              <a:buClr>
                <a:srgbClr val="020673"/>
              </a:buClr>
              <a:buSzPts val="2000"/>
              <a:buNone/>
            </a:pPr>
            <a:r>
              <a:rPr b="1" lang="en-US" sz="2000">
                <a:latin typeface="Times New Roman"/>
                <a:ea typeface="Times New Roman"/>
                <a:cs typeface="Times New Roman"/>
                <a:sym typeface="Times New Roman"/>
              </a:rPr>
              <a:t>Flexible</a:t>
            </a:r>
            <a:r>
              <a:rPr lang="en-US" sz="2000">
                <a:latin typeface="Times New Roman"/>
                <a:ea typeface="Times New Roman"/>
                <a:cs typeface="Times New Roman"/>
                <a:sym typeface="Times New Roman"/>
              </a:rPr>
              <a:t>: CAN nodes are not limited by the protocol and can be easily </a:t>
            </a:r>
            <a:r>
              <a:rPr lang="en-US" sz="2000">
                <a:highlight>
                  <a:srgbClr val="FFFFFF"/>
                </a:highlight>
                <a:latin typeface="Times New Roman"/>
                <a:ea typeface="Times New Roman"/>
                <a:cs typeface="Times New Roman"/>
                <a:sym typeface="Times New Roman"/>
              </a:rPr>
              <a:t>inserted or removed without affecting the network</a:t>
            </a:r>
            <a:r>
              <a:rPr lang="en-US" sz="2000">
                <a:latin typeface="Times New Roman"/>
                <a:ea typeface="Times New Roman"/>
                <a:cs typeface="Times New Roman"/>
                <a:sym typeface="Times New Roman"/>
              </a:rPr>
              <a:t>.</a:t>
            </a:r>
            <a:endParaRPr sz="20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b="1" lang="en-US" sz="2000">
                <a:latin typeface="Times New Roman"/>
                <a:ea typeface="Times New Roman"/>
                <a:cs typeface="Times New Roman"/>
                <a:sym typeface="Times New Roman"/>
              </a:rPr>
              <a:t>Fault Tolerance:</a:t>
            </a:r>
            <a:r>
              <a:rPr lang="en-US" sz="2000">
                <a:latin typeface="Times New Roman"/>
                <a:ea typeface="Times New Roman"/>
                <a:cs typeface="Times New Roman"/>
                <a:sym typeface="Times New Roman"/>
              </a:rPr>
              <a:t> CAN is designed to with stand many error scenarios and even data conflicts (</a:t>
            </a:r>
            <a:r>
              <a:rPr lang="en-US" sz="2000">
                <a:solidFill>
                  <a:srgbClr val="FF0000"/>
                </a:solidFill>
                <a:latin typeface="Times New Roman"/>
                <a:ea typeface="Times New Roman"/>
                <a:cs typeface="Times New Roman"/>
                <a:sym typeface="Times New Roman"/>
              </a:rPr>
              <a:t>cho phép chuẩn đoán lỗi và phát hiện lỗi truyền dễ dàng</a:t>
            </a:r>
            <a:r>
              <a:rPr lang="en-US" sz="2000">
                <a:latin typeface="Times New Roman"/>
                <a:ea typeface="Times New Roman"/>
                <a:cs typeface="Times New Roman"/>
                <a:sym typeface="Times New Roman"/>
              </a:rPr>
              <a:t>).The system is robust towards electric disturbances and electromagnetic interference. This is important in the automotive environment</a:t>
            </a:r>
            <a:endParaRPr sz="2000">
              <a:latin typeface="Times New Roman"/>
              <a:ea typeface="Times New Roman"/>
              <a:cs typeface="Times New Roman"/>
              <a:sym typeface="Times New Roman"/>
            </a:endParaRPr>
          </a:p>
          <a:p>
            <a:pPr indent="0" lvl="0" marL="0" rtl="0" algn="l">
              <a:lnSpc>
                <a:spcPct val="100000"/>
              </a:lnSpc>
              <a:spcBef>
                <a:spcPts val="600"/>
              </a:spcBef>
              <a:spcAft>
                <a:spcPts val="0"/>
              </a:spcAft>
              <a:buClr>
                <a:srgbClr val="020673"/>
              </a:buClr>
              <a:buSzPts val="2000"/>
              <a:buNone/>
            </a:pPr>
            <a:r>
              <a:rPr b="1" lang="en-US" sz="2000">
                <a:latin typeface="Times New Roman"/>
                <a:ea typeface="Times New Roman"/>
                <a:cs typeface="Times New Roman"/>
                <a:sym typeface="Times New Roman"/>
              </a:rPr>
              <a:t>Efficient </a:t>
            </a:r>
            <a:r>
              <a:rPr lang="en-US" sz="2000">
                <a:latin typeface="Times New Roman"/>
                <a:ea typeface="Times New Roman"/>
                <a:cs typeface="Times New Roman"/>
                <a:sym typeface="Times New Roman"/>
              </a:rPr>
              <a:t>CAN frames are prioritized by ID so that top priority data gets immediate bus access, without causing interruption of other frames or </a:t>
            </a:r>
            <a:r>
              <a:rPr lang="en-US" sz="2000">
                <a:solidFill>
                  <a:srgbClr val="160976"/>
                </a:solidFill>
                <a:uFill>
                  <a:noFill/>
                </a:uFill>
                <a:latin typeface="Times New Roman"/>
                <a:ea typeface="Times New Roman"/>
                <a:cs typeface="Times New Roman"/>
                <a:sym typeface="Times New Roman"/>
                <a:hlinkClick r:id="rId3">
                  <a:extLst>
                    <a:ext uri="{A12FA001-AC4F-418D-AE19-62706E023703}">
                      <ahyp:hlinkClr val="tx"/>
                    </a:ext>
                  </a:extLst>
                </a:hlinkClick>
              </a:rPr>
              <a:t>CAN errors</a:t>
            </a:r>
            <a:r>
              <a:rPr lang="en-US" sz="2000">
                <a:solidFill>
                  <a:srgbClr val="160976"/>
                </a:solidFill>
                <a:latin typeface="Times New Roman"/>
                <a:ea typeface="Times New Roman"/>
                <a:cs typeface="Times New Roman"/>
                <a:sym typeface="Times New Roman"/>
              </a:rPr>
              <a:t>.</a:t>
            </a:r>
            <a:endParaRPr sz="2000">
              <a:solidFill>
                <a:srgbClr val="160976"/>
              </a:solidFill>
              <a:latin typeface="Times New Roman"/>
              <a:ea typeface="Times New Roman"/>
              <a:cs typeface="Times New Roman"/>
              <a:sym typeface="Times New Roman"/>
            </a:endParaRPr>
          </a:p>
          <a:p>
            <a:pPr indent="0" lvl="0" marL="0" rtl="0" algn="l">
              <a:lnSpc>
                <a:spcPct val="100000"/>
              </a:lnSpc>
              <a:spcBef>
                <a:spcPts val="600"/>
              </a:spcBef>
              <a:spcAft>
                <a:spcPts val="0"/>
              </a:spcAft>
              <a:buClr>
                <a:srgbClr val="020673"/>
              </a:buClr>
              <a:buSzPts val="2000"/>
              <a:buNone/>
            </a:pPr>
            <a:r>
              <a:t/>
            </a:r>
            <a:endParaRPr sz="2000">
              <a:solidFill>
                <a:srgbClr val="FF000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rgbClr val="020673"/>
              </a:buClr>
              <a:buSzPts val="2000"/>
              <a:buNone/>
            </a:pPr>
            <a:r>
              <a:t/>
            </a:r>
            <a:endParaRPr sz="2000">
              <a:latin typeface="Times New Roman"/>
              <a:ea typeface="Times New Roman"/>
              <a:cs typeface="Times New Roman"/>
              <a:sym typeface="Times New Roman"/>
            </a:endParaRPr>
          </a:p>
          <a:p>
            <a:pPr indent="0" lvl="0" marL="0" rtl="0" algn="l">
              <a:lnSpc>
                <a:spcPct val="100000"/>
              </a:lnSpc>
              <a:spcBef>
                <a:spcPts val="0"/>
              </a:spcBef>
              <a:spcAft>
                <a:spcPts val="0"/>
              </a:spcAft>
              <a:buClr>
                <a:srgbClr val="020673"/>
              </a:buClr>
              <a:buSzPts val="2000"/>
              <a:buNone/>
            </a:pPr>
            <a:r>
              <a:t/>
            </a:r>
            <a:endParaRPr b="1" sz="2000">
              <a:latin typeface="Times New Roman"/>
              <a:ea typeface="Times New Roman"/>
              <a:cs typeface="Times New Roman"/>
              <a:sym typeface="Times New Roman"/>
            </a:endParaRPr>
          </a:p>
          <a:p>
            <a:pPr indent="0" lvl="0" marL="0" rtl="0" algn="l">
              <a:lnSpc>
                <a:spcPct val="100000"/>
              </a:lnSpc>
              <a:spcBef>
                <a:spcPts val="0"/>
              </a:spcBef>
              <a:spcAft>
                <a:spcPts val="0"/>
              </a:spcAft>
              <a:buClr>
                <a:srgbClr val="020673"/>
              </a:buClr>
              <a:buSzPts val="2000"/>
              <a:buNone/>
            </a:pPr>
            <a:r>
              <a:t/>
            </a:r>
            <a:endParaRPr b="1" sz="2000">
              <a:latin typeface="Times New Roman"/>
              <a:ea typeface="Times New Roman"/>
              <a:cs typeface="Times New Roman"/>
              <a:sym typeface="Times New Roman"/>
            </a:endParaRPr>
          </a:p>
          <a:p>
            <a:pPr indent="0" lvl="0" marL="228600" rtl="0" algn="l">
              <a:lnSpc>
                <a:spcPct val="100000"/>
              </a:lnSpc>
              <a:spcBef>
                <a:spcPts val="0"/>
              </a:spcBef>
              <a:spcAft>
                <a:spcPts val="0"/>
              </a:spcAft>
              <a:buClr>
                <a:srgbClr val="020673"/>
              </a:buClr>
              <a:buSzPts val="2000"/>
              <a:buNone/>
            </a:pPr>
            <a:r>
              <a:t/>
            </a:r>
            <a:endParaRPr b="1" sz="2000">
              <a:latin typeface="Times New Roman"/>
              <a:ea typeface="Times New Roman"/>
              <a:cs typeface="Times New Roman"/>
              <a:sym typeface="Times New Roman"/>
            </a:endParaRPr>
          </a:p>
          <a:p>
            <a:pPr indent="0" lvl="0" marL="228600" rtl="0" algn="l">
              <a:lnSpc>
                <a:spcPct val="100000"/>
              </a:lnSpc>
              <a:spcBef>
                <a:spcPts val="0"/>
              </a:spcBef>
              <a:spcAft>
                <a:spcPts val="0"/>
              </a:spcAft>
              <a:buClr>
                <a:srgbClr val="020673"/>
              </a:buClr>
              <a:buSzPts val="2000"/>
              <a:buNone/>
            </a:pPr>
            <a:r>
              <a:t/>
            </a:r>
            <a:endParaRPr b="1" sz="2000">
              <a:latin typeface="Times New Roman"/>
              <a:ea typeface="Times New Roman"/>
              <a:cs typeface="Times New Roman"/>
              <a:sym typeface="Times New Roman"/>
            </a:endParaRPr>
          </a:p>
          <a:p>
            <a:pPr indent="0" lvl="0" marL="228600" rtl="0" algn="l">
              <a:lnSpc>
                <a:spcPct val="100000"/>
              </a:lnSpc>
              <a:spcBef>
                <a:spcPts val="0"/>
              </a:spcBef>
              <a:spcAft>
                <a:spcPts val="0"/>
              </a:spcAft>
              <a:buClr>
                <a:srgbClr val="020673"/>
              </a:buClr>
              <a:buSzPts val="2000"/>
              <a:buNone/>
            </a:pPr>
            <a:r>
              <a:t/>
            </a:r>
            <a:endParaRPr sz="2000">
              <a:latin typeface="Times New Roman"/>
              <a:ea typeface="Times New Roman"/>
              <a:cs typeface="Times New Roman"/>
              <a:sym typeface="Times New Roman"/>
            </a:endParaRPr>
          </a:p>
        </p:txBody>
      </p:sp>
      <p:pic>
        <p:nvPicPr>
          <p:cNvPr id="1159" name="Google Shape;1159;p6"/>
          <p:cNvPicPr preferRelativeResize="0"/>
          <p:nvPr/>
        </p:nvPicPr>
        <p:blipFill rotWithShape="1">
          <a:blip r:embed="rId4">
            <a:alphaModFix/>
          </a:blip>
          <a:srcRect b="0" l="0" r="0" t="0"/>
          <a:stretch/>
        </p:blipFill>
        <p:spPr>
          <a:xfrm>
            <a:off x="8091775" y="3747537"/>
            <a:ext cx="3695700" cy="1847838"/>
          </a:xfrm>
          <a:prstGeom prst="rect">
            <a:avLst/>
          </a:prstGeom>
          <a:noFill/>
          <a:ln>
            <a:noFill/>
          </a:ln>
        </p:spPr>
      </p:pic>
      <p:pic>
        <p:nvPicPr>
          <p:cNvPr id="1160" name="Google Shape;1160;p6"/>
          <p:cNvPicPr preferRelativeResize="0"/>
          <p:nvPr/>
        </p:nvPicPr>
        <p:blipFill rotWithShape="1">
          <a:blip r:embed="rId5">
            <a:alphaModFix/>
          </a:blip>
          <a:srcRect b="0" l="0" r="0" t="0"/>
          <a:stretch/>
        </p:blipFill>
        <p:spPr>
          <a:xfrm>
            <a:off x="431525" y="3747537"/>
            <a:ext cx="3695700" cy="1847838"/>
          </a:xfrm>
          <a:prstGeom prst="rect">
            <a:avLst/>
          </a:prstGeom>
          <a:noFill/>
          <a:ln>
            <a:noFill/>
          </a:ln>
        </p:spPr>
      </p:pic>
      <p:pic>
        <p:nvPicPr>
          <p:cNvPr id="1161" name="Google Shape;1161;p6"/>
          <p:cNvPicPr preferRelativeResize="0"/>
          <p:nvPr/>
        </p:nvPicPr>
        <p:blipFill rotWithShape="1">
          <a:blip r:embed="rId6">
            <a:alphaModFix/>
          </a:blip>
          <a:srcRect b="0" l="0" r="0" t="0"/>
          <a:stretch/>
        </p:blipFill>
        <p:spPr>
          <a:xfrm>
            <a:off x="4261650" y="3747525"/>
            <a:ext cx="3695700" cy="1847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7"/>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20673"/>
              </a:buClr>
              <a:buSzPts val="3200"/>
              <a:buFont typeface="Meiryo"/>
              <a:buNone/>
            </a:pPr>
            <a:r>
              <a:rPr lang="en-US"/>
              <a:t>CAN introduction - Topic</a:t>
            </a:r>
            <a:endParaRPr/>
          </a:p>
        </p:txBody>
      </p:sp>
      <p:sp>
        <p:nvSpPr>
          <p:cNvPr id="1167" name="Google Shape;1167;p7"/>
          <p:cNvSpPr txBox="1"/>
          <p:nvPr>
            <p:ph idx="1" type="body"/>
          </p:nvPr>
        </p:nvSpPr>
        <p:spPr>
          <a:xfrm>
            <a:off x="950400" y="1065600"/>
            <a:ext cx="10461600" cy="52128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20673"/>
              </a:buClr>
              <a:buSzPts val="2800"/>
              <a:buChar char="•"/>
            </a:pPr>
            <a:r>
              <a:rPr lang="en-US"/>
              <a:t> MOST (</a:t>
            </a:r>
            <a:r>
              <a:rPr lang="en-US">
                <a:solidFill>
                  <a:srgbClr val="160976"/>
                </a:solidFill>
                <a:highlight>
                  <a:srgbClr val="FFFFFF"/>
                </a:highlight>
              </a:rPr>
              <a:t>Media Oriented System Transport)</a:t>
            </a:r>
            <a:endParaRPr>
              <a:solidFill>
                <a:srgbClr val="160976"/>
              </a:solidFill>
            </a:endParaRPr>
          </a:p>
        </p:txBody>
      </p:sp>
      <p:sp>
        <p:nvSpPr>
          <p:cNvPr id="1168" name="Google Shape;1168;p7"/>
          <p:cNvSpPr txBox="1"/>
          <p:nvPr>
            <p:ph idx="12" type="sldNum"/>
          </p:nvPr>
        </p:nvSpPr>
        <p:spPr>
          <a:xfrm>
            <a:off x="11572875" y="6385568"/>
            <a:ext cx="5139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Meiryo"/>
              <a:buNone/>
            </a:pPr>
            <a:fld id="{00000000-1234-1234-1234-123412341234}" type="slidenum">
              <a:rPr b="0" i="0" lang="en-US" sz="1200" u="none" cap="none" strike="noStrike">
                <a:solidFill>
                  <a:srgbClr val="888888"/>
                </a:solidFill>
                <a:latin typeface="Meiryo"/>
                <a:ea typeface="Meiryo"/>
                <a:cs typeface="Meiryo"/>
                <a:sym typeface="Meiryo"/>
              </a:rPr>
              <a:t>‹#›</a:t>
            </a:fld>
            <a:endParaRPr b="0" i="0" sz="1200" u="none" cap="none" strike="noStrike">
              <a:solidFill>
                <a:srgbClr val="888888"/>
              </a:solidFill>
              <a:latin typeface="Meiryo"/>
              <a:ea typeface="Meiryo"/>
              <a:cs typeface="Meiryo"/>
              <a:sym typeface="Meiryo"/>
            </a:endParaRPr>
          </a:p>
        </p:txBody>
      </p:sp>
      <p:pic>
        <p:nvPicPr>
          <p:cNvPr id="1169" name="Google Shape;1169;p7"/>
          <p:cNvPicPr preferRelativeResize="0"/>
          <p:nvPr/>
        </p:nvPicPr>
        <p:blipFill rotWithShape="1">
          <a:blip r:embed="rId3">
            <a:alphaModFix/>
          </a:blip>
          <a:srcRect b="0" l="0" r="0" t="0"/>
          <a:stretch/>
        </p:blipFill>
        <p:spPr>
          <a:xfrm>
            <a:off x="94100" y="1751375"/>
            <a:ext cx="12003800" cy="4634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8"/>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20673"/>
              </a:buClr>
              <a:buSzPts val="3200"/>
              <a:buFont typeface="Meiryo"/>
              <a:buNone/>
            </a:pPr>
            <a:r>
              <a:rPr lang="en-US"/>
              <a:t>CAN introduction - Topic</a:t>
            </a:r>
            <a:endParaRPr/>
          </a:p>
        </p:txBody>
      </p:sp>
      <p:sp>
        <p:nvSpPr>
          <p:cNvPr id="1175" name="Google Shape;1175;p8"/>
          <p:cNvSpPr txBox="1"/>
          <p:nvPr>
            <p:ph idx="1" type="body"/>
          </p:nvPr>
        </p:nvSpPr>
        <p:spPr>
          <a:xfrm>
            <a:off x="950400" y="913200"/>
            <a:ext cx="10461600" cy="7404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20673"/>
              </a:buClr>
              <a:buSzPts val="2800"/>
              <a:buChar char="•"/>
            </a:pPr>
            <a:r>
              <a:rPr lang="en-US"/>
              <a:t>What is MOST application?</a:t>
            </a:r>
            <a:endParaRPr>
              <a:solidFill>
                <a:srgbClr val="160976"/>
              </a:solidFill>
            </a:endParaRPr>
          </a:p>
        </p:txBody>
      </p:sp>
      <p:sp>
        <p:nvSpPr>
          <p:cNvPr id="1176" name="Google Shape;1176;p8"/>
          <p:cNvSpPr txBox="1"/>
          <p:nvPr>
            <p:ph idx="12" type="sldNum"/>
          </p:nvPr>
        </p:nvSpPr>
        <p:spPr>
          <a:xfrm>
            <a:off x="11572875" y="6385568"/>
            <a:ext cx="5139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Meiryo"/>
              <a:buNone/>
            </a:pPr>
            <a:fld id="{00000000-1234-1234-1234-123412341234}" type="slidenum">
              <a:rPr b="0" i="0" lang="en-US" sz="1200" u="none" cap="none" strike="noStrike">
                <a:solidFill>
                  <a:srgbClr val="888888"/>
                </a:solidFill>
                <a:latin typeface="Meiryo"/>
                <a:ea typeface="Meiryo"/>
                <a:cs typeface="Meiryo"/>
                <a:sym typeface="Meiryo"/>
              </a:rPr>
              <a:t>‹#›</a:t>
            </a:fld>
            <a:endParaRPr b="0" i="0" sz="1200" u="none" cap="none" strike="noStrike">
              <a:solidFill>
                <a:srgbClr val="888888"/>
              </a:solidFill>
              <a:latin typeface="Meiryo"/>
              <a:ea typeface="Meiryo"/>
              <a:cs typeface="Meiryo"/>
              <a:sym typeface="Meiryo"/>
            </a:endParaRPr>
          </a:p>
        </p:txBody>
      </p:sp>
      <p:pic>
        <p:nvPicPr>
          <p:cNvPr id="1177" name="Google Shape;1177;p8"/>
          <p:cNvPicPr preferRelativeResize="0"/>
          <p:nvPr/>
        </p:nvPicPr>
        <p:blipFill rotWithShape="1">
          <a:blip r:embed="rId3">
            <a:alphaModFix/>
          </a:blip>
          <a:srcRect b="0" l="0" r="0" t="0"/>
          <a:stretch/>
        </p:blipFill>
        <p:spPr>
          <a:xfrm>
            <a:off x="3284738" y="1371600"/>
            <a:ext cx="6779816" cy="3750100"/>
          </a:xfrm>
          <a:prstGeom prst="rect">
            <a:avLst/>
          </a:prstGeom>
          <a:noFill/>
          <a:ln>
            <a:noFill/>
          </a:ln>
        </p:spPr>
      </p:pic>
      <p:sp>
        <p:nvSpPr>
          <p:cNvPr id="1178" name="Google Shape;1178;p8"/>
          <p:cNvSpPr txBox="1"/>
          <p:nvPr/>
        </p:nvSpPr>
        <p:spPr>
          <a:xfrm>
            <a:off x="5568100" y="2547850"/>
            <a:ext cx="2213100" cy="836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160976"/>
              </a:buClr>
              <a:buSzPts val="2800"/>
              <a:buFont typeface="Meiryo"/>
              <a:buNone/>
            </a:pPr>
            <a:r>
              <a:rPr b="1" i="0" lang="en-US" sz="2000" u="none" cap="none" strike="noStrike">
                <a:solidFill>
                  <a:srgbClr val="160976"/>
                </a:solidFill>
                <a:latin typeface="Meiryo"/>
                <a:ea typeface="Meiryo"/>
                <a:cs typeface="Meiryo"/>
                <a:sym typeface="Meiryo"/>
              </a:rPr>
              <a:t>Media Oriented </a:t>
            </a:r>
            <a:endParaRPr b="1" i="0" sz="2000" u="none" cap="none" strike="noStrike">
              <a:solidFill>
                <a:srgbClr val="160976"/>
              </a:solidFill>
              <a:latin typeface="Meiryo"/>
              <a:ea typeface="Meiryo"/>
              <a:cs typeface="Meiryo"/>
              <a:sym typeface="Meiryo"/>
            </a:endParaRPr>
          </a:p>
          <a:p>
            <a:pPr indent="0" lvl="0" marL="0" marR="0" rtl="0" algn="l">
              <a:lnSpc>
                <a:spcPct val="90000"/>
              </a:lnSpc>
              <a:spcBef>
                <a:spcPts val="0"/>
              </a:spcBef>
              <a:spcAft>
                <a:spcPts val="0"/>
              </a:spcAft>
              <a:buClr>
                <a:schemeClr val="dk1"/>
              </a:buClr>
              <a:buSzPts val="1100"/>
              <a:buFont typeface="Arial"/>
              <a:buNone/>
            </a:pPr>
            <a:r>
              <a:rPr b="1" i="0" lang="en-US" sz="2000" u="none" cap="none" strike="noStrike">
                <a:solidFill>
                  <a:srgbClr val="160976"/>
                </a:solidFill>
                <a:latin typeface="Meiryo"/>
                <a:ea typeface="Meiryo"/>
                <a:cs typeface="Meiryo"/>
                <a:sym typeface="Meiryo"/>
              </a:rPr>
              <a:t>System Transport</a:t>
            </a:r>
            <a:endParaRPr b="1" i="0" sz="2000" u="none" cap="none" strike="noStrike">
              <a:solidFill>
                <a:srgbClr val="020673"/>
              </a:solidFill>
              <a:latin typeface="Meiryo"/>
              <a:ea typeface="Meiryo"/>
              <a:cs typeface="Meiryo"/>
              <a:sym typeface="Meiryo"/>
            </a:endParaRPr>
          </a:p>
        </p:txBody>
      </p:sp>
      <p:sp>
        <p:nvSpPr>
          <p:cNvPr id="1179" name="Google Shape;1179;p8"/>
          <p:cNvSpPr txBox="1"/>
          <p:nvPr/>
        </p:nvSpPr>
        <p:spPr>
          <a:xfrm>
            <a:off x="950400" y="5180775"/>
            <a:ext cx="10142700" cy="1569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160976"/>
                </a:solidFill>
                <a:latin typeface="Times New Roman"/>
                <a:ea typeface="Times New Roman"/>
                <a:cs typeface="Times New Roman"/>
                <a:sym typeface="Times New Roman"/>
              </a:rPr>
              <a:t>Disadvantages of MOST:</a:t>
            </a:r>
            <a:endParaRPr b="0" i="0" sz="1800" u="none" cap="none" strike="noStrike">
              <a:solidFill>
                <a:srgbClr val="160976"/>
              </a:solidFill>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rgbClr val="160976"/>
              </a:buClr>
              <a:buSzPts val="1800"/>
              <a:buFont typeface="Times New Roman"/>
              <a:buChar char="❖"/>
            </a:pPr>
            <a:r>
              <a:rPr b="0" i="0" lang="en-US" sz="1800" u="none" cap="none" strike="noStrike">
                <a:solidFill>
                  <a:srgbClr val="160976"/>
                </a:solidFill>
                <a:latin typeface="Times New Roman"/>
                <a:ea typeface="Times New Roman"/>
                <a:cs typeface="Times New Roman"/>
                <a:sym typeface="Times New Roman"/>
              </a:rPr>
              <a:t>Low Flexibility: MOST has limitations in terms of scalability and integration with devices from different manufacturers.</a:t>
            </a:r>
            <a:endParaRPr b="0" i="0" sz="1800" u="none" cap="none" strike="noStrike">
              <a:solidFill>
                <a:srgbClr val="160976"/>
              </a:solidFill>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rgbClr val="160976"/>
              </a:buClr>
              <a:buSzPts val="1800"/>
              <a:buFont typeface="Times New Roman"/>
              <a:buChar char="❖"/>
            </a:pPr>
            <a:r>
              <a:rPr b="0" i="0" lang="en-US" sz="1800" u="none" cap="none" strike="noStrike">
                <a:solidFill>
                  <a:srgbClr val="160976"/>
                </a:solidFill>
                <a:latin typeface="Times New Roman"/>
                <a:ea typeface="Times New Roman"/>
                <a:cs typeface="Times New Roman"/>
                <a:sym typeface="Times New Roman"/>
              </a:rPr>
              <a:t>Risk Management: in the automotive environment, especially with its vibrational and diverse environmental factors, risk management may become an issue.</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9"/>
          <p:cNvSpPr txBox="1"/>
          <p:nvPr>
            <p:ph type="title"/>
          </p:nvPr>
        </p:nvSpPr>
        <p:spPr>
          <a:xfrm>
            <a:off x="950400" y="277200"/>
            <a:ext cx="10461600" cy="547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20673"/>
              </a:buClr>
              <a:buSzPts val="3200"/>
              <a:buFont typeface="Meiryo"/>
              <a:buNone/>
            </a:pPr>
            <a:r>
              <a:rPr lang="en-US"/>
              <a:t>CAN introduction - Topic</a:t>
            </a:r>
            <a:endParaRPr/>
          </a:p>
        </p:txBody>
      </p:sp>
      <p:sp>
        <p:nvSpPr>
          <p:cNvPr id="1185" name="Google Shape;1185;p9"/>
          <p:cNvSpPr txBox="1"/>
          <p:nvPr>
            <p:ph idx="1" type="body"/>
          </p:nvPr>
        </p:nvSpPr>
        <p:spPr>
          <a:xfrm>
            <a:off x="950400" y="1065600"/>
            <a:ext cx="10461600" cy="1369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20673"/>
              </a:buClr>
              <a:buSzPts val="2800"/>
              <a:buFont typeface="Times New Roman"/>
              <a:buChar char="•"/>
            </a:pPr>
            <a:r>
              <a:rPr lang="en-US">
                <a:latin typeface="Times New Roman"/>
                <a:ea typeface="Times New Roman"/>
                <a:cs typeface="Times New Roman"/>
                <a:sym typeface="Times New Roman"/>
              </a:rPr>
              <a:t> </a:t>
            </a:r>
            <a:r>
              <a:rPr lang="en-US"/>
              <a:t>What is FLEXRAY?</a:t>
            </a:r>
            <a:endParaRPr>
              <a:solidFill>
                <a:srgbClr val="160976"/>
              </a:solidFill>
              <a:highlight>
                <a:srgbClr val="FFFFFF"/>
              </a:highlight>
              <a:latin typeface="Times New Roman"/>
              <a:ea typeface="Times New Roman"/>
              <a:cs typeface="Times New Roman"/>
              <a:sym typeface="Times New Roman"/>
            </a:endParaRPr>
          </a:p>
          <a:p>
            <a:pPr indent="0" lvl="0" marL="228600" rtl="0" algn="l">
              <a:lnSpc>
                <a:spcPct val="90000"/>
              </a:lnSpc>
              <a:spcBef>
                <a:spcPts val="0"/>
              </a:spcBef>
              <a:spcAft>
                <a:spcPts val="0"/>
              </a:spcAft>
              <a:buClr>
                <a:srgbClr val="160976"/>
              </a:buClr>
              <a:buSzPts val="2000"/>
              <a:buNone/>
            </a:pPr>
            <a:r>
              <a:rPr lang="en-US" sz="2000">
                <a:solidFill>
                  <a:srgbClr val="160976"/>
                </a:solidFill>
                <a:latin typeface="Times New Roman"/>
                <a:ea typeface="Times New Roman"/>
                <a:cs typeface="Times New Roman"/>
                <a:sym typeface="Times New Roman"/>
              </a:rPr>
              <a:t>Other available protocols, such as controller area networks (CANs) and media oriented systems transport (MOST) networks, either don't have the data rate or the functionality suitable for advanced power train, chassis, and by-wire applications. </a:t>
            </a:r>
            <a:endParaRPr sz="2000">
              <a:solidFill>
                <a:srgbClr val="160976"/>
              </a:solidFill>
              <a:latin typeface="Times New Roman"/>
              <a:ea typeface="Times New Roman"/>
              <a:cs typeface="Times New Roman"/>
              <a:sym typeface="Times New Roman"/>
            </a:endParaRPr>
          </a:p>
          <a:p>
            <a:pPr indent="0" lvl="0" marL="228600" rtl="0" algn="l">
              <a:lnSpc>
                <a:spcPct val="90000"/>
              </a:lnSpc>
              <a:spcBef>
                <a:spcPts val="0"/>
              </a:spcBef>
              <a:spcAft>
                <a:spcPts val="0"/>
              </a:spcAft>
              <a:buClr>
                <a:srgbClr val="020673"/>
              </a:buClr>
              <a:buSzPts val="2000"/>
              <a:buNone/>
            </a:pPr>
            <a:r>
              <a:t/>
            </a:r>
            <a:endParaRPr sz="2000">
              <a:solidFill>
                <a:srgbClr val="160976"/>
              </a:solidFill>
              <a:latin typeface="Times New Roman"/>
              <a:ea typeface="Times New Roman"/>
              <a:cs typeface="Times New Roman"/>
              <a:sym typeface="Times New Roman"/>
            </a:endParaRPr>
          </a:p>
        </p:txBody>
      </p:sp>
      <p:sp>
        <p:nvSpPr>
          <p:cNvPr id="1186" name="Google Shape;1186;p9"/>
          <p:cNvSpPr txBox="1"/>
          <p:nvPr>
            <p:ph idx="12" type="sldNum"/>
          </p:nvPr>
        </p:nvSpPr>
        <p:spPr>
          <a:xfrm>
            <a:off x="11572875" y="6385568"/>
            <a:ext cx="5139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Meiryo"/>
              <a:buNone/>
            </a:pPr>
            <a:fld id="{00000000-1234-1234-1234-123412341234}" type="slidenum">
              <a:rPr b="0" i="0" lang="en-US" sz="1200" u="none" cap="none" strike="noStrike">
                <a:solidFill>
                  <a:srgbClr val="888888"/>
                </a:solidFill>
                <a:latin typeface="Meiryo"/>
                <a:ea typeface="Meiryo"/>
                <a:cs typeface="Meiryo"/>
                <a:sym typeface="Meiryo"/>
              </a:rPr>
              <a:t>‹#›</a:t>
            </a:fld>
            <a:endParaRPr b="0" i="0" sz="1200" u="none" cap="none" strike="noStrike">
              <a:solidFill>
                <a:srgbClr val="888888"/>
              </a:solidFill>
              <a:latin typeface="Meiryo"/>
              <a:ea typeface="Meiryo"/>
              <a:cs typeface="Meiryo"/>
              <a:sym typeface="Meiryo"/>
            </a:endParaRPr>
          </a:p>
        </p:txBody>
      </p:sp>
      <p:pic>
        <p:nvPicPr>
          <p:cNvPr id="1187" name="Google Shape;1187;p9"/>
          <p:cNvPicPr preferRelativeResize="0"/>
          <p:nvPr/>
        </p:nvPicPr>
        <p:blipFill rotWithShape="1">
          <a:blip r:embed="rId3">
            <a:alphaModFix/>
          </a:blip>
          <a:srcRect b="13399" l="8807" r="4844" t="8958"/>
          <a:stretch/>
        </p:blipFill>
        <p:spPr>
          <a:xfrm>
            <a:off x="1990775" y="2434825"/>
            <a:ext cx="8380851" cy="4239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PT_Template_2018">
  <a:themeElements>
    <a:clrScheme name="紫 II">
      <a:dk1>
        <a:srgbClr val="000000"/>
      </a:dk1>
      <a:lt1>
        <a:srgbClr val="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2020-08-09T11:47:37Z</dcterms:created>
  <dc:creator>Đào Văn Đại</dc:creator>
</cp:coreProperties>
</file>